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2" r:id="rId1"/>
  </p:sldMasterIdLst>
  <p:notesMasterIdLst>
    <p:notesMasterId r:id="rId16"/>
  </p:notesMasterIdLst>
  <p:sldIdLst>
    <p:sldId id="256" r:id="rId2"/>
    <p:sldId id="259" r:id="rId3"/>
    <p:sldId id="266" r:id="rId4"/>
    <p:sldId id="257" r:id="rId5"/>
    <p:sldId id="267" r:id="rId6"/>
    <p:sldId id="264" r:id="rId7"/>
    <p:sldId id="270" r:id="rId8"/>
    <p:sldId id="268" r:id="rId9"/>
    <p:sldId id="258" r:id="rId10"/>
    <p:sldId id="260" r:id="rId11"/>
    <p:sldId id="265" r:id="rId12"/>
    <p:sldId id="262" r:id="rId13"/>
    <p:sldId id="271" r:id="rId14"/>
    <p:sldId id="27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32"/>
    <p:restoredTop sz="94327"/>
  </p:normalViewPr>
  <p:slideViewPr>
    <p:cSldViewPr snapToGrid="0">
      <p:cViewPr varScale="1">
        <p:scale>
          <a:sx n="149" d="100"/>
          <a:sy n="149" d="100"/>
        </p:scale>
        <p:origin x="49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Frequency</c:v>
                </c:pt>
              </c:strCache>
            </c:strRef>
          </c:tx>
          <c:spPr>
            <a:solidFill>
              <a:schemeClr val="accent1"/>
            </a:solidFill>
            <a:ln>
              <a:noFill/>
            </a:ln>
            <a:effectLst/>
          </c:spPr>
          <c:invertIfNegative val="0"/>
          <c:cat>
            <c:strRef>
              <c:f>Sheet1!$A$2:$A$5</c:f>
              <c:strCache>
                <c:ptCount val="4"/>
                <c:pt idx="0">
                  <c:v>Excellent</c:v>
                </c:pt>
                <c:pt idx="1">
                  <c:v>Good</c:v>
                </c:pt>
                <c:pt idx="2">
                  <c:v>Fair</c:v>
                </c:pt>
                <c:pt idx="3">
                  <c:v>Poor</c:v>
                </c:pt>
              </c:strCache>
            </c:strRef>
          </c:cat>
          <c:val>
            <c:numRef>
              <c:f>Sheet1!$B$2:$B$5</c:f>
              <c:numCache>
                <c:formatCode>0.00%</c:formatCode>
                <c:ptCount val="4"/>
                <c:pt idx="0">
                  <c:v>0.255</c:v>
                </c:pt>
                <c:pt idx="1">
                  <c:v>0.23</c:v>
                </c:pt>
                <c:pt idx="2">
                  <c:v>0.26100000000000001</c:v>
                </c:pt>
                <c:pt idx="3">
                  <c:v>0.254</c:v>
                </c:pt>
              </c:numCache>
            </c:numRef>
          </c:val>
          <c:extLst>
            <c:ext xmlns:c16="http://schemas.microsoft.com/office/drawing/2014/chart" uri="{C3380CC4-5D6E-409C-BE32-E72D297353CC}">
              <c16:uniqueId val="{00000000-7B61-BC4E-868E-D09852B93B3A}"/>
            </c:ext>
          </c:extLst>
        </c:ser>
        <c:dLbls>
          <c:showLegendKey val="0"/>
          <c:showVal val="0"/>
          <c:showCatName val="0"/>
          <c:showSerName val="0"/>
          <c:showPercent val="0"/>
          <c:showBubbleSize val="0"/>
        </c:dLbls>
        <c:gapWidth val="219"/>
        <c:overlap val="-27"/>
        <c:axId val="734605680"/>
        <c:axId val="734597328"/>
      </c:barChart>
      <c:catAx>
        <c:axId val="7346056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34597328"/>
        <c:crosses val="autoZero"/>
        <c:auto val="1"/>
        <c:lblAlgn val="ctr"/>
        <c:lblOffset val="100"/>
        <c:noMultiLvlLbl val="0"/>
      </c:catAx>
      <c:valAx>
        <c:axId val="734597328"/>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3460568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2.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_rels/drawing2.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794A725-C4C9-4202-92F1-0B18E80C72AF}" type="doc">
      <dgm:prSet loTypeId="urn:microsoft.com/office/officeart/2016/7/layout/LinearArrowProcessNumbered" loCatId="process" qsTypeId="urn:microsoft.com/office/officeart/2005/8/quickstyle/simple5" qsCatId="simple" csTypeId="urn:microsoft.com/office/officeart/2005/8/colors/colorful5" csCatId="colorful" phldr="1"/>
      <dgm:spPr/>
      <dgm:t>
        <a:bodyPr/>
        <a:lstStyle/>
        <a:p>
          <a:endParaRPr lang="en-US"/>
        </a:p>
      </dgm:t>
    </dgm:pt>
    <dgm:pt modelId="{E4BD6200-A03A-4A87-84F6-A21343ED684E}">
      <dgm:prSet/>
      <dgm:spPr/>
      <dgm:t>
        <a:bodyPr/>
        <a:lstStyle/>
        <a:p>
          <a:r>
            <a:rPr lang="en-US"/>
            <a:t>1. </a:t>
          </a:r>
          <a:r>
            <a:rPr lang="en-US" b="1"/>
            <a:t>Objective</a:t>
          </a:r>
          <a:r>
            <a:rPr lang="en-US"/>
            <a:t>: Predict house prices based on location, year built, and other property features.</a:t>
          </a:r>
        </a:p>
      </dgm:t>
    </dgm:pt>
    <dgm:pt modelId="{E2384433-D29C-46BE-A2BB-FB5D30EBBAC8}" type="parTrans" cxnId="{1FE0ECB2-F572-405B-8779-6F39A60F5BC1}">
      <dgm:prSet/>
      <dgm:spPr/>
      <dgm:t>
        <a:bodyPr/>
        <a:lstStyle/>
        <a:p>
          <a:endParaRPr lang="en-US"/>
        </a:p>
      </dgm:t>
    </dgm:pt>
    <dgm:pt modelId="{E09FC730-306E-4D50-AEA1-B14333FAA47D}" type="sibTrans" cxnId="{1FE0ECB2-F572-405B-8779-6F39A60F5BC1}">
      <dgm:prSet phldrT="1"/>
      <dgm:spPr/>
      <dgm:t>
        <a:bodyPr/>
        <a:lstStyle/>
        <a:p>
          <a:r>
            <a:rPr lang="en-US"/>
            <a:t>1</a:t>
          </a:r>
        </a:p>
      </dgm:t>
    </dgm:pt>
    <dgm:pt modelId="{0948ECC7-BE5E-4BAE-B172-F7A94DEBAF4E}">
      <dgm:prSet/>
      <dgm:spPr/>
      <dgm:t>
        <a:bodyPr/>
        <a:lstStyle/>
        <a:p>
          <a:r>
            <a:rPr lang="en-US"/>
            <a:t>2. </a:t>
          </a:r>
          <a:r>
            <a:rPr lang="en-US" b="1"/>
            <a:t>Data</a:t>
          </a:r>
          <a:r>
            <a:rPr lang="en-US"/>
            <a:t>: Analyze housing data including </a:t>
          </a:r>
          <a:r>
            <a:rPr lang="en-US" b="1"/>
            <a:t>Location</a:t>
          </a:r>
          <a:r>
            <a:rPr lang="en-US"/>
            <a:t>, </a:t>
          </a:r>
          <a:r>
            <a:rPr lang="en-US" b="1"/>
            <a:t>YearBuilt</a:t>
          </a:r>
          <a:r>
            <a:rPr lang="en-US"/>
            <a:t>, and </a:t>
          </a:r>
          <a:r>
            <a:rPr lang="en-US" b="1"/>
            <a:t>Price</a:t>
          </a:r>
          <a:r>
            <a:rPr lang="en-US"/>
            <a:t>.</a:t>
          </a:r>
        </a:p>
      </dgm:t>
    </dgm:pt>
    <dgm:pt modelId="{779D17AA-AEB8-4B80-BF99-B6E64D4AFF88}" type="parTrans" cxnId="{48CE3A1C-D997-4842-9CFA-610F33E8BF3D}">
      <dgm:prSet/>
      <dgm:spPr/>
      <dgm:t>
        <a:bodyPr/>
        <a:lstStyle/>
        <a:p>
          <a:endParaRPr lang="en-US"/>
        </a:p>
      </dgm:t>
    </dgm:pt>
    <dgm:pt modelId="{C1D30A0A-45D0-4662-AC9C-504C6BACE4E2}" type="sibTrans" cxnId="{48CE3A1C-D997-4842-9CFA-610F33E8BF3D}">
      <dgm:prSet phldrT="2"/>
      <dgm:spPr/>
      <dgm:t>
        <a:bodyPr/>
        <a:lstStyle/>
        <a:p>
          <a:r>
            <a:rPr lang="en-US"/>
            <a:t>2</a:t>
          </a:r>
        </a:p>
      </dgm:t>
    </dgm:pt>
    <dgm:pt modelId="{F16D55FD-F05E-491E-AA45-C90090A4029C}">
      <dgm:prSet/>
      <dgm:spPr/>
      <dgm:t>
        <a:bodyPr/>
        <a:lstStyle/>
        <a:p>
          <a:r>
            <a:rPr lang="en-US"/>
            <a:t>3. </a:t>
          </a:r>
          <a:r>
            <a:rPr lang="en-US" b="1"/>
            <a:t>Grouping</a:t>
          </a:r>
          <a:r>
            <a:rPr lang="en-US"/>
            <a:t>: Group data by </a:t>
          </a:r>
          <a:r>
            <a:rPr lang="en-US" b="1"/>
            <a:t>Location</a:t>
          </a:r>
          <a:r>
            <a:rPr lang="en-US"/>
            <a:t> and </a:t>
          </a:r>
          <a:r>
            <a:rPr lang="en-US" b="1"/>
            <a:t>YearBuilt</a:t>
          </a:r>
          <a:r>
            <a:rPr lang="en-US"/>
            <a:t> to find average prices.</a:t>
          </a:r>
        </a:p>
      </dgm:t>
    </dgm:pt>
    <dgm:pt modelId="{8532F054-8A0B-4002-AC0F-E6219D571BFC}" type="parTrans" cxnId="{3183834D-59FE-4ED6-9EEB-6EE001D93FF1}">
      <dgm:prSet/>
      <dgm:spPr/>
      <dgm:t>
        <a:bodyPr/>
        <a:lstStyle/>
        <a:p>
          <a:endParaRPr lang="en-US"/>
        </a:p>
      </dgm:t>
    </dgm:pt>
    <dgm:pt modelId="{D43AC199-4267-4EC8-859D-5DE385264118}" type="sibTrans" cxnId="{3183834D-59FE-4ED6-9EEB-6EE001D93FF1}">
      <dgm:prSet phldrT="3"/>
      <dgm:spPr/>
      <dgm:t>
        <a:bodyPr/>
        <a:lstStyle/>
        <a:p>
          <a:r>
            <a:rPr lang="en-US"/>
            <a:t>3</a:t>
          </a:r>
        </a:p>
      </dgm:t>
    </dgm:pt>
    <dgm:pt modelId="{41F24738-5CCF-4A83-9A3C-0E8F51584888}">
      <dgm:prSet/>
      <dgm:spPr/>
      <dgm:t>
        <a:bodyPr/>
        <a:lstStyle/>
        <a:p>
          <a:r>
            <a:rPr lang="en-US"/>
            <a:t>4. </a:t>
          </a:r>
          <a:r>
            <a:rPr lang="en-US" b="1"/>
            <a:t>Feature Engineering</a:t>
          </a:r>
          <a:r>
            <a:rPr lang="en-US"/>
            <a:t>: Create new features like total rooms and property size to enhance prediction.</a:t>
          </a:r>
        </a:p>
      </dgm:t>
    </dgm:pt>
    <dgm:pt modelId="{C196861A-BA85-4481-81B8-38B7A2A39700}" type="parTrans" cxnId="{50A0B9DC-E5CA-4977-B0B8-69948E1AF684}">
      <dgm:prSet/>
      <dgm:spPr/>
      <dgm:t>
        <a:bodyPr/>
        <a:lstStyle/>
        <a:p>
          <a:endParaRPr lang="en-US"/>
        </a:p>
      </dgm:t>
    </dgm:pt>
    <dgm:pt modelId="{5B9E26DF-129C-40EC-AE9E-BCA71472914C}" type="sibTrans" cxnId="{50A0B9DC-E5CA-4977-B0B8-69948E1AF684}">
      <dgm:prSet phldrT="4"/>
      <dgm:spPr/>
      <dgm:t>
        <a:bodyPr/>
        <a:lstStyle/>
        <a:p>
          <a:r>
            <a:rPr lang="en-US"/>
            <a:t>4</a:t>
          </a:r>
        </a:p>
      </dgm:t>
    </dgm:pt>
    <dgm:pt modelId="{94503F1E-DD25-4183-BAE0-A4D1334A721E}">
      <dgm:prSet/>
      <dgm:spPr/>
      <dgm:t>
        <a:bodyPr/>
        <a:lstStyle/>
        <a:p>
          <a:r>
            <a:rPr lang="en-US"/>
            <a:t>5. </a:t>
          </a:r>
          <a:r>
            <a:rPr lang="en-US" b="1"/>
            <a:t>Model</a:t>
          </a:r>
          <a:r>
            <a:rPr lang="en-US"/>
            <a:t>: Train a </a:t>
          </a:r>
          <a:r>
            <a:rPr lang="en-US" b="1"/>
            <a:t>Linear Regression</a:t>
          </a:r>
          <a:r>
            <a:rPr lang="en-US"/>
            <a:t> model to predict house prices using key features.</a:t>
          </a:r>
        </a:p>
      </dgm:t>
    </dgm:pt>
    <dgm:pt modelId="{CC681407-F18E-4FE6-815C-7A5248FA0E5B}" type="parTrans" cxnId="{A6273B84-A6F0-45DC-AAF4-CC9570122090}">
      <dgm:prSet/>
      <dgm:spPr/>
      <dgm:t>
        <a:bodyPr/>
        <a:lstStyle/>
        <a:p>
          <a:endParaRPr lang="en-US"/>
        </a:p>
      </dgm:t>
    </dgm:pt>
    <dgm:pt modelId="{29B0FB12-A912-4D68-96BF-27E5B9E6BF99}" type="sibTrans" cxnId="{A6273B84-A6F0-45DC-AAF4-CC9570122090}">
      <dgm:prSet phldrT="5"/>
      <dgm:spPr/>
      <dgm:t>
        <a:bodyPr/>
        <a:lstStyle/>
        <a:p>
          <a:r>
            <a:rPr lang="en-US"/>
            <a:t>5</a:t>
          </a:r>
        </a:p>
      </dgm:t>
    </dgm:pt>
    <dgm:pt modelId="{BB2AAD39-1C13-464C-BCA8-1C242A347C2F}">
      <dgm:prSet/>
      <dgm:spPr/>
      <dgm:t>
        <a:bodyPr/>
        <a:lstStyle/>
        <a:p>
          <a:r>
            <a:rPr lang="en-US"/>
            <a:t>6. </a:t>
          </a:r>
          <a:r>
            <a:rPr lang="en-US" b="1"/>
            <a:t>Prediction</a:t>
          </a:r>
          <a:r>
            <a:rPr lang="en-US"/>
            <a:t>: Use the trained model to forecast house prices based on new property data.</a:t>
          </a:r>
        </a:p>
      </dgm:t>
    </dgm:pt>
    <dgm:pt modelId="{65A6A4DE-F888-4658-91FA-FADB37728DEF}" type="parTrans" cxnId="{914D5879-D5DE-4070-9317-BBD439BAB6CB}">
      <dgm:prSet/>
      <dgm:spPr/>
      <dgm:t>
        <a:bodyPr/>
        <a:lstStyle/>
        <a:p>
          <a:endParaRPr lang="en-US"/>
        </a:p>
      </dgm:t>
    </dgm:pt>
    <dgm:pt modelId="{69C1EE24-1AF2-45B4-B44F-DA9624D2B577}" type="sibTrans" cxnId="{914D5879-D5DE-4070-9317-BBD439BAB6CB}">
      <dgm:prSet phldrT="6"/>
      <dgm:spPr/>
      <dgm:t>
        <a:bodyPr/>
        <a:lstStyle/>
        <a:p>
          <a:r>
            <a:rPr lang="en-US"/>
            <a:t>6</a:t>
          </a:r>
        </a:p>
      </dgm:t>
    </dgm:pt>
    <dgm:pt modelId="{7AF3201F-C890-1746-9F68-498C0DE41C0A}" type="pres">
      <dgm:prSet presAssocID="{8794A725-C4C9-4202-92F1-0B18E80C72AF}" presName="linearFlow" presStyleCnt="0">
        <dgm:presLayoutVars>
          <dgm:dir/>
          <dgm:animLvl val="lvl"/>
          <dgm:resizeHandles val="exact"/>
        </dgm:presLayoutVars>
      </dgm:prSet>
      <dgm:spPr/>
    </dgm:pt>
    <dgm:pt modelId="{80036DED-8127-6947-B3B6-960D60A21338}" type="pres">
      <dgm:prSet presAssocID="{E4BD6200-A03A-4A87-84F6-A21343ED684E}" presName="compositeNode" presStyleCnt="0"/>
      <dgm:spPr/>
    </dgm:pt>
    <dgm:pt modelId="{420D01CB-30B9-BC4A-B06D-8845700A7342}" type="pres">
      <dgm:prSet presAssocID="{E4BD6200-A03A-4A87-84F6-A21343ED684E}" presName="parTx" presStyleLbl="node1" presStyleIdx="0" presStyleCnt="0">
        <dgm:presLayoutVars>
          <dgm:chMax val="0"/>
          <dgm:chPref val="0"/>
          <dgm:bulletEnabled val="1"/>
        </dgm:presLayoutVars>
      </dgm:prSet>
      <dgm:spPr/>
    </dgm:pt>
    <dgm:pt modelId="{469AE235-A6AC-F946-9749-6468D45D13BA}" type="pres">
      <dgm:prSet presAssocID="{E4BD6200-A03A-4A87-84F6-A21343ED684E}" presName="parSh" presStyleCnt="0"/>
      <dgm:spPr/>
    </dgm:pt>
    <dgm:pt modelId="{75485B76-975A-7040-B694-BB6CEA3399BE}" type="pres">
      <dgm:prSet presAssocID="{E4BD6200-A03A-4A87-84F6-A21343ED684E}" presName="lineNode" presStyleLbl="alignAccFollowNode1" presStyleIdx="0" presStyleCnt="18"/>
      <dgm:spPr/>
    </dgm:pt>
    <dgm:pt modelId="{3D0D11A7-B576-584C-93CE-9EA19E20E35D}" type="pres">
      <dgm:prSet presAssocID="{E4BD6200-A03A-4A87-84F6-A21343ED684E}" presName="lineArrowNode" presStyleLbl="alignAccFollowNode1" presStyleIdx="1" presStyleCnt="18"/>
      <dgm:spPr/>
    </dgm:pt>
    <dgm:pt modelId="{1B517323-9DB0-5749-9A98-61EEFF4F3E88}" type="pres">
      <dgm:prSet presAssocID="{E09FC730-306E-4D50-AEA1-B14333FAA47D}" presName="sibTransNodeCircle" presStyleLbl="alignNode1" presStyleIdx="0" presStyleCnt="6">
        <dgm:presLayoutVars>
          <dgm:chMax val="0"/>
          <dgm:bulletEnabled/>
        </dgm:presLayoutVars>
      </dgm:prSet>
      <dgm:spPr/>
    </dgm:pt>
    <dgm:pt modelId="{5B7213C4-E1D2-944B-ACD0-C57B03534532}" type="pres">
      <dgm:prSet presAssocID="{E09FC730-306E-4D50-AEA1-B14333FAA47D}" presName="spacerBetweenCircleAndCallout" presStyleCnt="0">
        <dgm:presLayoutVars/>
      </dgm:prSet>
      <dgm:spPr/>
    </dgm:pt>
    <dgm:pt modelId="{2E38F232-D50C-6C46-BC4A-0D65D6C66B72}" type="pres">
      <dgm:prSet presAssocID="{E4BD6200-A03A-4A87-84F6-A21343ED684E}" presName="nodeText" presStyleLbl="alignAccFollowNode1" presStyleIdx="2" presStyleCnt="18">
        <dgm:presLayoutVars>
          <dgm:bulletEnabled val="1"/>
        </dgm:presLayoutVars>
      </dgm:prSet>
      <dgm:spPr/>
    </dgm:pt>
    <dgm:pt modelId="{AE3B3EF4-EA01-5041-B8D5-2480C24DA6CA}" type="pres">
      <dgm:prSet presAssocID="{E09FC730-306E-4D50-AEA1-B14333FAA47D}" presName="sibTransComposite" presStyleCnt="0"/>
      <dgm:spPr/>
    </dgm:pt>
    <dgm:pt modelId="{5D2E561E-6A97-604C-8EE3-41B5814FB451}" type="pres">
      <dgm:prSet presAssocID="{0948ECC7-BE5E-4BAE-B172-F7A94DEBAF4E}" presName="compositeNode" presStyleCnt="0"/>
      <dgm:spPr/>
    </dgm:pt>
    <dgm:pt modelId="{FBF58A8A-8ECF-584C-9C22-A983AF8E1C34}" type="pres">
      <dgm:prSet presAssocID="{0948ECC7-BE5E-4BAE-B172-F7A94DEBAF4E}" presName="parTx" presStyleLbl="node1" presStyleIdx="0" presStyleCnt="0">
        <dgm:presLayoutVars>
          <dgm:chMax val="0"/>
          <dgm:chPref val="0"/>
          <dgm:bulletEnabled val="1"/>
        </dgm:presLayoutVars>
      </dgm:prSet>
      <dgm:spPr/>
    </dgm:pt>
    <dgm:pt modelId="{395837C8-2C18-8044-B077-54DDFAB1B12A}" type="pres">
      <dgm:prSet presAssocID="{0948ECC7-BE5E-4BAE-B172-F7A94DEBAF4E}" presName="parSh" presStyleCnt="0"/>
      <dgm:spPr/>
    </dgm:pt>
    <dgm:pt modelId="{B9E5865C-658C-3F42-BC0E-BDC5E848816C}" type="pres">
      <dgm:prSet presAssocID="{0948ECC7-BE5E-4BAE-B172-F7A94DEBAF4E}" presName="lineNode" presStyleLbl="alignAccFollowNode1" presStyleIdx="3" presStyleCnt="18"/>
      <dgm:spPr/>
    </dgm:pt>
    <dgm:pt modelId="{F7F197D6-E536-B643-B945-F4F4C507880A}" type="pres">
      <dgm:prSet presAssocID="{0948ECC7-BE5E-4BAE-B172-F7A94DEBAF4E}" presName="lineArrowNode" presStyleLbl="alignAccFollowNode1" presStyleIdx="4" presStyleCnt="18"/>
      <dgm:spPr/>
    </dgm:pt>
    <dgm:pt modelId="{A542217D-325A-2B4E-B94B-2CA7D3ADCDB8}" type="pres">
      <dgm:prSet presAssocID="{C1D30A0A-45D0-4662-AC9C-504C6BACE4E2}" presName="sibTransNodeCircle" presStyleLbl="alignNode1" presStyleIdx="1" presStyleCnt="6">
        <dgm:presLayoutVars>
          <dgm:chMax val="0"/>
          <dgm:bulletEnabled/>
        </dgm:presLayoutVars>
      </dgm:prSet>
      <dgm:spPr/>
    </dgm:pt>
    <dgm:pt modelId="{D4DC4FCB-1484-8343-8C0C-7D82769CF57D}" type="pres">
      <dgm:prSet presAssocID="{C1D30A0A-45D0-4662-AC9C-504C6BACE4E2}" presName="spacerBetweenCircleAndCallout" presStyleCnt="0">
        <dgm:presLayoutVars/>
      </dgm:prSet>
      <dgm:spPr/>
    </dgm:pt>
    <dgm:pt modelId="{8B119541-550A-1845-A903-D8B2FA5B21A8}" type="pres">
      <dgm:prSet presAssocID="{0948ECC7-BE5E-4BAE-B172-F7A94DEBAF4E}" presName="nodeText" presStyleLbl="alignAccFollowNode1" presStyleIdx="5" presStyleCnt="18">
        <dgm:presLayoutVars>
          <dgm:bulletEnabled val="1"/>
        </dgm:presLayoutVars>
      </dgm:prSet>
      <dgm:spPr/>
    </dgm:pt>
    <dgm:pt modelId="{17ABD0AD-6624-4D47-B718-DACFA27E3E4A}" type="pres">
      <dgm:prSet presAssocID="{C1D30A0A-45D0-4662-AC9C-504C6BACE4E2}" presName="sibTransComposite" presStyleCnt="0"/>
      <dgm:spPr/>
    </dgm:pt>
    <dgm:pt modelId="{E5F540C8-58DC-6847-9747-3784C023706C}" type="pres">
      <dgm:prSet presAssocID="{F16D55FD-F05E-491E-AA45-C90090A4029C}" presName="compositeNode" presStyleCnt="0"/>
      <dgm:spPr/>
    </dgm:pt>
    <dgm:pt modelId="{E1CA1B3D-63D0-6F4F-9CF0-E41DF470B96E}" type="pres">
      <dgm:prSet presAssocID="{F16D55FD-F05E-491E-AA45-C90090A4029C}" presName="parTx" presStyleLbl="node1" presStyleIdx="0" presStyleCnt="0">
        <dgm:presLayoutVars>
          <dgm:chMax val="0"/>
          <dgm:chPref val="0"/>
          <dgm:bulletEnabled val="1"/>
        </dgm:presLayoutVars>
      </dgm:prSet>
      <dgm:spPr/>
    </dgm:pt>
    <dgm:pt modelId="{98AB920C-99A2-DE4D-BF0E-7DE9563FB197}" type="pres">
      <dgm:prSet presAssocID="{F16D55FD-F05E-491E-AA45-C90090A4029C}" presName="parSh" presStyleCnt="0"/>
      <dgm:spPr/>
    </dgm:pt>
    <dgm:pt modelId="{F7F7FD4A-ECC5-D546-8015-64472304C3C9}" type="pres">
      <dgm:prSet presAssocID="{F16D55FD-F05E-491E-AA45-C90090A4029C}" presName="lineNode" presStyleLbl="alignAccFollowNode1" presStyleIdx="6" presStyleCnt="18"/>
      <dgm:spPr/>
    </dgm:pt>
    <dgm:pt modelId="{6F290C02-F1F8-AD40-B1EE-700B384738EF}" type="pres">
      <dgm:prSet presAssocID="{F16D55FD-F05E-491E-AA45-C90090A4029C}" presName="lineArrowNode" presStyleLbl="alignAccFollowNode1" presStyleIdx="7" presStyleCnt="18"/>
      <dgm:spPr/>
    </dgm:pt>
    <dgm:pt modelId="{24A1EBA9-E71B-B046-8360-9B85DE37E66A}" type="pres">
      <dgm:prSet presAssocID="{D43AC199-4267-4EC8-859D-5DE385264118}" presName="sibTransNodeCircle" presStyleLbl="alignNode1" presStyleIdx="2" presStyleCnt="6">
        <dgm:presLayoutVars>
          <dgm:chMax val="0"/>
          <dgm:bulletEnabled/>
        </dgm:presLayoutVars>
      </dgm:prSet>
      <dgm:spPr/>
    </dgm:pt>
    <dgm:pt modelId="{45E970FA-2E36-4442-A33B-B3A0D7C5E2D7}" type="pres">
      <dgm:prSet presAssocID="{D43AC199-4267-4EC8-859D-5DE385264118}" presName="spacerBetweenCircleAndCallout" presStyleCnt="0">
        <dgm:presLayoutVars/>
      </dgm:prSet>
      <dgm:spPr/>
    </dgm:pt>
    <dgm:pt modelId="{05246B42-49E0-0E4A-8F8C-EB9221FBA999}" type="pres">
      <dgm:prSet presAssocID="{F16D55FD-F05E-491E-AA45-C90090A4029C}" presName="nodeText" presStyleLbl="alignAccFollowNode1" presStyleIdx="8" presStyleCnt="18">
        <dgm:presLayoutVars>
          <dgm:bulletEnabled val="1"/>
        </dgm:presLayoutVars>
      </dgm:prSet>
      <dgm:spPr/>
    </dgm:pt>
    <dgm:pt modelId="{ACF2244A-CBBF-0344-81AE-AC70A363FE8A}" type="pres">
      <dgm:prSet presAssocID="{D43AC199-4267-4EC8-859D-5DE385264118}" presName="sibTransComposite" presStyleCnt="0"/>
      <dgm:spPr/>
    </dgm:pt>
    <dgm:pt modelId="{258C1D62-2C37-DB44-AFA1-87198811D0B5}" type="pres">
      <dgm:prSet presAssocID="{41F24738-5CCF-4A83-9A3C-0E8F51584888}" presName="compositeNode" presStyleCnt="0"/>
      <dgm:spPr/>
    </dgm:pt>
    <dgm:pt modelId="{29FE0DAF-28C5-2E40-B27F-1D5402C1537B}" type="pres">
      <dgm:prSet presAssocID="{41F24738-5CCF-4A83-9A3C-0E8F51584888}" presName="parTx" presStyleLbl="node1" presStyleIdx="0" presStyleCnt="0">
        <dgm:presLayoutVars>
          <dgm:chMax val="0"/>
          <dgm:chPref val="0"/>
          <dgm:bulletEnabled val="1"/>
        </dgm:presLayoutVars>
      </dgm:prSet>
      <dgm:spPr/>
    </dgm:pt>
    <dgm:pt modelId="{0BB15443-2EF1-7B41-9C70-E1941A3BB2C8}" type="pres">
      <dgm:prSet presAssocID="{41F24738-5CCF-4A83-9A3C-0E8F51584888}" presName="parSh" presStyleCnt="0"/>
      <dgm:spPr/>
    </dgm:pt>
    <dgm:pt modelId="{EC23EDA1-1161-D84F-9A5C-BEF2434130C2}" type="pres">
      <dgm:prSet presAssocID="{41F24738-5CCF-4A83-9A3C-0E8F51584888}" presName="lineNode" presStyleLbl="alignAccFollowNode1" presStyleIdx="9" presStyleCnt="18"/>
      <dgm:spPr/>
    </dgm:pt>
    <dgm:pt modelId="{CB904C3B-E944-EF43-81D6-0D5CE65A0623}" type="pres">
      <dgm:prSet presAssocID="{41F24738-5CCF-4A83-9A3C-0E8F51584888}" presName="lineArrowNode" presStyleLbl="alignAccFollowNode1" presStyleIdx="10" presStyleCnt="18"/>
      <dgm:spPr/>
    </dgm:pt>
    <dgm:pt modelId="{74FEE3A0-B1BF-354E-8E39-C0C359A94FF7}" type="pres">
      <dgm:prSet presAssocID="{5B9E26DF-129C-40EC-AE9E-BCA71472914C}" presName="sibTransNodeCircle" presStyleLbl="alignNode1" presStyleIdx="3" presStyleCnt="6">
        <dgm:presLayoutVars>
          <dgm:chMax val="0"/>
          <dgm:bulletEnabled/>
        </dgm:presLayoutVars>
      </dgm:prSet>
      <dgm:spPr/>
    </dgm:pt>
    <dgm:pt modelId="{3AF760C6-BFCD-3841-8E4F-777E25BCCDA9}" type="pres">
      <dgm:prSet presAssocID="{5B9E26DF-129C-40EC-AE9E-BCA71472914C}" presName="spacerBetweenCircleAndCallout" presStyleCnt="0">
        <dgm:presLayoutVars/>
      </dgm:prSet>
      <dgm:spPr/>
    </dgm:pt>
    <dgm:pt modelId="{C5EC93E5-1779-2247-8DD1-C314E7059F96}" type="pres">
      <dgm:prSet presAssocID="{41F24738-5CCF-4A83-9A3C-0E8F51584888}" presName="nodeText" presStyleLbl="alignAccFollowNode1" presStyleIdx="11" presStyleCnt="18">
        <dgm:presLayoutVars>
          <dgm:bulletEnabled val="1"/>
        </dgm:presLayoutVars>
      </dgm:prSet>
      <dgm:spPr/>
    </dgm:pt>
    <dgm:pt modelId="{49246FB8-C0B2-954F-B806-B60555CF2CD2}" type="pres">
      <dgm:prSet presAssocID="{5B9E26DF-129C-40EC-AE9E-BCA71472914C}" presName="sibTransComposite" presStyleCnt="0"/>
      <dgm:spPr/>
    </dgm:pt>
    <dgm:pt modelId="{E5D3B06F-66D5-564D-9145-4897B435B24F}" type="pres">
      <dgm:prSet presAssocID="{94503F1E-DD25-4183-BAE0-A4D1334A721E}" presName="compositeNode" presStyleCnt="0"/>
      <dgm:spPr/>
    </dgm:pt>
    <dgm:pt modelId="{A39B2B4A-415E-554E-A488-35184FCC6870}" type="pres">
      <dgm:prSet presAssocID="{94503F1E-DD25-4183-BAE0-A4D1334A721E}" presName="parTx" presStyleLbl="node1" presStyleIdx="0" presStyleCnt="0">
        <dgm:presLayoutVars>
          <dgm:chMax val="0"/>
          <dgm:chPref val="0"/>
          <dgm:bulletEnabled val="1"/>
        </dgm:presLayoutVars>
      </dgm:prSet>
      <dgm:spPr/>
    </dgm:pt>
    <dgm:pt modelId="{12329394-0BA1-D349-818B-1A0E64662372}" type="pres">
      <dgm:prSet presAssocID="{94503F1E-DD25-4183-BAE0-A4D1334A721E}" presName="parSh" presStyleCnt="0"/>
      <dgm:spPr/>
    </dgm:pt>
    <dgm:pt modelId="{719C901B-A93F-734F-8286-FBC8B50C874A}" type="pres">
      <dgm:prSet presAssocID="{94503F1E-DD25-4183-BAE0-A4D1334A721E}" presName="lineNode" presStyleLbl="alignAccFollowNode1" presStyleIdx="12" presStyleCnt="18"/>
      <dgm:spPr/>
    </dgm:pt>
    <dgm:pt modelId="{855FC3C4-167C-164C-A69D-9F44DB1CBFB1}" type="pres">
      <dgm:prSet presAssocID="{94503F1E-DD25-4183-BAE0-A4D1334A721E}" presName="lineArrowNode" presStyleLbl="alignAccFollowNode1" presStyleIdx="13" presStyleCnt="18"/>
      <dgm:spPr/>
    </dgm:pt>
    <dgm:pt modelId="{657B7D96-C347-0841-81DA-690B567DAFAD}" type="pres">
      <dgm:prSet presAssocID="{29B0FB12-A912-4D68-96BF-27E5B9E6BF99}" presName="sibTransNodeCircle" presStyleLbl="alignNode1" presStyleIdx="4" presStyleCnt="6">
        <dgm:presLayoutVars>
          <dgm:chMax val="0"/>
          <dgm:bulletEnabled/>
        </dgm:presLayoutVars>
      </dgm:prSet>
      <dgm:spPr/>
    </dgm:pt>
    <dgm:pt modelId="{5979B783-E5E8-4643-A61D-3EE7E359F614}" type="pres">
      <dgm:prSet presAssocID="{29B0FB12-A912-4D68-96BF-27E5B9E6BF99}" presName="spacerBetweenCircleAndCallout" presStyleCnt="0">
        <dgm:presLayoutVars/>
      </dgm:prSet>
      <dgm:spPr/>
    </dgm:pt>
    <dgm:pt modelId="{F5E54083-1FA9-8F41-A0A2-50F166F56533}" type="pres">
      <dgm:prSet presAssocID="{94503F1E-DD25-4183-BAE0-A4D1334A721E}" presName="nodeText" presStyleLbl="alignAccFollowNode1" presStyleIdx="14" presStyleCnt="18">
        <dgm:presLayoutVars>
          <dgm:bulletEnabled val="1"/>
        </dgm:presLayoutVars>
      </dgm:prSet>
      <dgm:spPr/>
    </dgm:pt>
    <dgm:pt modelId="{F6EA40B3-C9D4-BF4C-9A04-15DF674FF12F}" type="pres">
      <dgm:prSet presAssocID="{29B0FB12-A912-4D68-96BF-27E5B9E6BF99}" presName="sibTransComposite" presStyleCnt="0"/>
      <dgm:spPr/>
    </dgm:pt>
    <dgm:pt modelId="{58FDEE47-334F-E54A-955B-89ECBC5A09A4}" type="pres">
      <dgm:prSet presAssocID="{BB2AAD39-1C13-464C-BCA8-1C242A347C2F}" presName="compositeNode" presStyleCnt="0"/>
      <dgm:spPr/>
    </dgm:pt>
    <dgm:pt modelId="{1340C63E-D89E-7641-B185-2E46FE3EF2FA}" type="pres">
      <dgm:prSet presAssocID="{BB2AAD39-1C13-464C-BCA8-1C242A347C2F}" presName="parTx" presStyleLbl="node1" presStyleIdx="0" presStyleCnt="0">
        <dgm:presLayoutVars>
          <dgm:chMax val="0"/>
          <dgm:chPref val="0"/>
          <dgm:bulletEnabled val="1"/>
        </dgm:presLayoutVars>
      </dgm:prSet>
      <dgm:spPr/>
    </dgm:pt>
    <dgm:pt modelId="{24F6726B-E455-6C48-84D8-F8AF90FFABDB}" type="pres">
      <dgm:prSet presAssocID="{BB2AAD39-1C13-464C-BCA8-1C242A347C2F}" presName="parSh" presStyleCnt="0"/>
      <dgm:spPr/>
    </dgm:pt>
    <dgm:pt modelId="{E30A2360-74CF-8B42-9EB9-613715925437}" type="pres">
      <dgm:prSet presAssocID="{BB2AAD39-1C13-464C-BCA8-1C242A347C2F}" presName="lineNode" presStyleLbl="alignAccFollowNode1" presStyleIdx="15" presStyleCnt="18"/>
      <dgm:spPr/>
    </dgm:pt>
    <dgm:pt modelId="{E5E1D0C3-1955-0543-81F1-84E43163770B}" type="pres">
      <dgm:prSet presAssocID="{BB2AAD39-1C13-464C-BCA8-1C242A347C2F}" presName="lineArrowNode" presStyleLbl="alignAccFollowNode1" presStyleIdx="16" presStyleCnt="18"/>
      <dgm:spPr/>
    </dgm:pt>
    <dgm:pt modelId="{C1CE0062-A128-634F-87D7-15746CF2D7D1}" type="pres">
      <dgm:prSet presAssocID="{69C1EE24-1AF2-45B4-B44F-DA9624D2B577}" presName="sibTransNodeCircle" presStyleLbl="alignNode1" presStyleIdx="5" presStyleCnt="6">
        <dgm:presLayoutVars>
          <dgm:chMax val="0"/>
          <dgm:bulletEnabled/>
        </dgm:presLayoutVars>
      </dgm:prSet>
      <dgm:spPr/>
    </dgm:pt>
    <dgm:pt modelId="{2C80C3A5-4CC5-5A41-AA84-7B15038B795C}" type="pres">
      <dgm:prSet presAssocID="{69C1EE24-1AF2-45B4-B44F-DA9624D2B577}" presName="spacerBetweenCircleAndCallout" presStyleCnt="0">
        <dgm:presLayoutVars/>
      </dgm:prSet>
      <dgm:spPr/>
    </dgm:pt>
    <dgm:pt modelId="{88B5C5FC-4881-7D49-93BD-3719AB726DD9}" type="pres">
      <dgm:prSet presAssocID="{BB2AAD39-1C13-464C-BCA8-1C242A347C2F}" presName="nodeText" presStyleLbl="alignAccFollowNode1" presStyleIdx="17" presStyleCnt="18">
        <dgm:presLayoutVars>
          <dgm:bulletEnabled val="1"/>
        </dgm:presLayoutVars>
      </dgm:prSet>
      <dgm:spPr/>
    </dgm:pt>
  </dgm:ptLst>
  <dgm:cxnLst>
    <dgm:cxn modelId="{C85C1707-678B-F545-9EAB-828A19CDEF07}" type="presOf" srcId="{E09FC730-306E-4D50-AEA1-B14333FAA47D}" destId="{1B517323-9DB0-5749-9A98-61EEFF4F3E88}" srcOrd="0" destOrd="0" presId="urn:microsoft.com/office/officeart/2016/7/layout/LinearArrowProcessNumbered"/>
    <dgm:cxn modelId="{EEA18C14-5B3C-3E4E-BFA4-168A6A399BA9}" type="presOf" srcId="{94503F1E-DD25-4183-BAE0-A4D1334A721E}" destId="{F5E54083-1FA9-8F41-A0A2-50F166F56533}" srcOrd="0" destOrd="0" presId="urn:microsoft.com/office/officeart/2016/7/layout/LinearArrowProcessNumbered"/>
    <dgm:cxn modelId="{48CE3A1C-D997-4842-9CFA-610F33E8BF3D}" srcId="{8794A725-C4C9-4202-92F1-0B18E80C72AF}" destId="{0948ECC7-BE5E-4BAE-B172-F7A94DEBAF4E}" srcOrd="1" destOrd="0" parTransId="{779D17AA-AEB8-4B80-BF99-B6E64D4AFF88}" sibTransId="{C1D30A0A-45D0-4662-AC9C-504C6BACE4E2}"/>
    <dgm:cxn modelId="{1BEA7421-A3FF-2F49-8B0E-B66AAC3F6B7C}" type="presOf" srcId="{BB2AAD39-1C13-464C-BCA8-1C242A347C2F}" destId="{88B5C5FC-4881-7D49-93BD-3719AB726DD9}" srcOrd="0" destOrd="0" presId="urn:microsoft.com/office/officeart/2016/7/layout/LinearArrowProcessNumbered"/>
    <dgm:cxn modelId="{4817EE29-57D2-2D4E-A0FE-E5A751935AAA}" type="presOf" srcId="{8794A725-C4C9-4202-92F1-0B18E80C72AF}" destId="{7AF3201F-C890-1746-9F68-498C0DE41C0A}" srcOrd="0" destOrd="0" presId="urn:microsoft.com/office/officeart/2016/7/layout/LinearArrowProcessNumbered"/>
    <dgm:cxn modelId="{1703C52A-22CA-DB4A-A547-787C3C60BB31}" type="presOf" srcId="{41F24738-5CCF-4A83-9A3C-0E8F51584888}" destId="{C5EC93E5-1779-2247-8DD1-C314E7059F96}" srcOrd="0" destOrd="0" presId="urn:microsoft.com/office/officeart/2016/7/layout/LinearArrowProcessNumbered"/>
    <dgm:cxn modelId="{2941C62D-D12B-9A49-82D4-71EA9AB012AB}" type="presOf" srcId="{D43AC199-4267-4EC8-859D-5DE385264118}" destId="{24A1EBA9-E71B-B046-8360-9B85DE37E66A}" srcOrd="0" destOrd="0" presId="urn:microsoft.com/office/officeart/2016/7/layout/LinearArrowProcessNumbered"/>
    <dgm:cxn modelId="{0C030C44-2730-1F46-B71A-D9B42762A6F2}" type="presOf" srcId="{C1D30A0A-45D0-4662-AC9C-504C6BACE4E2}" destId="{A542217D-325A-2B4E-B94B-2CA7D3ADCDB8}" srcOrd="0" destOrd="0" presId="urn:microsoft.com/office/officeart/2016/7/layout/LinearArrowProcessNumbered"/>
    <dgm:cxn modelId="{3183834D-59FE-4ED6-9EEB-6EE001D93FF1}" srcId="{8794A725-C4C9-4202-92F1-0B18E80C72AF}" destId="{F16D55FD-F05E-491E-AA45-C90090A4029C}" srcOrd="2" destOrd="0" parTransId="{8532F054-8A0B-4002-AC0F-E6219D571BFC}" sibTransId="{D43AC199-4267-4EC8-859D-5DE385264118}"/>
    <dgm:cxn modelId="{B8985466-0494-2947-ACDC-6B269C5715B7}" type="presOf" srcId="{E4BD6200-A03A-4A87-84F6-A21343ED684E}" destId="{2E38F232-D50C-6C46-BC4A-0D65D6C66B72}" srcOrd="0" destOrd="0" presId="urn:microsoft.com/office/officeart/2016/7/layout/LinearArrowProcessNumbered"/>
    <dgm:cxn modelId="{914D5879-D5DE-4070-9317-BBD439BAB6CB}" srcId="{8794A725-C4C9-4202-92F1-0B18E80C72AF}" destId="{BB2AAD39-1C13-464C-BCA8-1C242A347C2F}" srcOrd="5" destOrd="0" parTransId="{65A6A4DE-F888-4658-91FA-FADB37728DEF}" sibTransId="{69C1EE24-1AF2-45B4-B44F-DA9624D2B577}"/>
    <dgm:cxn modelId="{392AD979-657D-2C46-81C4-97E8752CF7D9}" type="presOf" srcId="{29B0FB12-A912-4D68-96BF-27E5B9E6BF99}" destId="{657B7D96-C347-0841-81DA-690B567DAFAD}" srcOrd="0" destOrd="0" presId="urn:microsoft.com/office/officeart/2016/7/layout/LinearArrowProcessNumbered"/>
    <dgm:cxn modelId="{A6273B84-A6F0-45DC-AAF4-CC9570122090}" srcId="{8794A725-C4C9-4202-92F1-0B18E80C72AF}" destId="{94503F1E-DD25-4183-BAE0-A4D1334A721E}" srcOrd="4" destOrd="0" parTransId="{CC681407-F18E-4FE6-815C-7A5248FA0E5B}" sibTransId="{29B0FB12-A912-4D68-96BF-27E5B9E6BF99}"/>
    <dgm:cxn modelId="{A03E3C90-44C4-8E44-B79C-5DF2ED55373A}" type="presOf" srcId="{69C1EE24-1AF2-45B4-B44F-DA9624D2B577}" destId="{C1CE0062-A128-634F-87D7-15746CF2D7D1}" srcOrd="0" destOrd="0" presId="urn:microsoft.com/office/officeart/2016/7/layout/LinearArrowProcessNumbered"/>
    <dgm:cxn modelId="{1FE0ECB2-F572-405B-8779-6F39A60F5BC1}" srcId="{8794A725-C4C9-4202-92F1-0B18E80C72AF}" destId="{E4BD6200-A03A-4A87-84F6-A21343ED684E}" srcOrd="0" destOrd="0" parTransId="{E2384433-D29C-46BE-A2BB-FB5D30EBBAC8}" sibTransId="{E09FC730-306E-4D50-AEA1-B14333FAA47D}"/>
    <dgm:cxn modelId="{847015C8-9DDE-1845-BB99-D53A6BF2EF99}" type="presOf" srcId="{5B9E26DF-129C-40EC-AE9E-BCA71472914C}" destId="{74FEE3A0-B1BF-354E-8E39-C0C359A94FF7}" srcOrd="0" destOrd="0" presId="urn:microsoft.com/office/officeart/2016/7/layout/LinearArrowProcessNumbered"/>
    <dgm:cxn modelId="{50A0B9DC-E5CA-4977-B0B8-69948E1AF684}" srcId="{8794A725-C4C9-4202-92F1-0B18E80C72AF}" destId="{41F24738-5CCF-4A83-9A3C-0E8F51584888}" srcOrd="3" destOrd="0" parTransId="{C196861A-BA85-4481-81B8-38B7A2A39700}" sibTransId="{5B9E26DF-129C-40EC-AE9E-BCA71472914C}"/>
    <dgm:cxn modelId="{2CAFDBE0-DBB6-DB45-8D86-FB1D34279A04}" type="presOf" srcId="{F16D55FD-F05E-491E-AA45-C90090A4029C}" destId="{05246B42-49E0-0E4A-8F8C-EB9221FBA999}" srcOrd="0" destOrd="0" presId="urn:microsoft.com/office/officeart/2016/7/layout/LinearArrowProcessNumbered"/>
    <dgm:cxn modelId="{6F4935E8-48D3-6D46-940A-B05E8E574700}" type="presOf" srcId="{0948ECC7-BE5E-4BAE-B172-F7A94DEBAF4E}" destId="{8B119541-550A-1845-A903-D8B2FA5B21A8}" srcOrd="0" destOrd="0" presId="urn:microsoft.com/office/officeart/2016/7/layout/LinearArrowProcessNumbered"/>
    <dgm:cxn modelId="{D1E7FCCC-45E7-D345-B884-8FA3D517CCAB}" type="presParOf" srcId="{7AF3201F-C890-1746-9F68-498C0DE41C0A}" destId="{80036DED-8127-6947-B3B6-960D60A21338}" srcOrd="0" destOrd="0" presId="urn:microsoft.com/office/officeart/2016/7/layout/LinearArrowProcessNumbered"/>
    <dgm:cxn modelId="{E2A3D825-85EC-9A48-9B8B-55034A934DC2}" type="presParOf" srcId="{80036DED-8127-6947-B3B6-960D60A21338}" destId="{420D01CB-30B9-BC4A-B06D-8845700A7342}" srcOrd="0" destOrd="0" presId="urn:microsoft.com/office/officeart/2016/7/layout/LinearArrowProcessNumbered"/>
    <dgm:cxn modelId="{768D7116-D7DE-EA47-9BF8-80515A931D92}" type="presParOf" srcId="{80036DED-8127-6947-B3B6-960D60A21338}" destId="{469AE235-A6AC-F946-9749-6468D45D13BA}" srcOrd="1" destOrd="0" presId="urn:microsoft.com/office/officeart/2016/7/layout/LinearArrowProcessNumbered"/>
    <dgm:cxn modelId="{D1382335-2C9A-644C-9FF1-686B66C66331}" type="presParOf" srcId="{469AE235-A6AC-F946-9749-6468D45D13BA}" destId="{75485B76-975A-7040-B694-BB6CEA3399BE}" srcOrd="0" destOrd="0" presId="urn:microsoft.com/office/officeart/2016/7/layout/LinearArrowProcessNumbered"/>
    <dgm:cxn modelId="{9788856E-17E6-DF41-8A35-E9526FF569A9}" type="presParOf" srcId="{469AE235-A6AC-F946-9749-6468D45D13BA}" destId="{3D0D11A7-B576-584C-93CE-9EA19E20E35D}" srcOrd="1" destOrd="0" presId="urn:microsoft.com/office/officeart/2016/7/layout/LinearArrowProcessNumbered"/>
    <dgm:cxn modelId="{10115421-0D38-1A46-B66B-52D1725C8A47}" type="presParOf" srcId="{469AE235-A6AC-F946-9749-6468D45D13BA}" destId="{1B517323-9DB0-5749-9A98-61EEFF4F3E88}" srcOrd="2" destOrd="0" presId="urn:microsoft.com/office/officeart/2016/7/layout/LinearArrowProcessNumbered"/>
    <dgm:cxn modelId="{934F36D1-DB31-4947-BB4E-04068EFBD683}" type="presParOf" srcId="{469AE235-A6AC-F946-9749-6468D45D13BA}" destId="{5B7213C4-E1D2-944B-ACD0-C57B03534532}" srcOrd="3" destOrd="0" presId="urn:microsoft.com/office/officeart/2016/7/layout/LinearArrowProcessNumbered"/>
    <dgm:cxn modelId="{5EC824DF-4C24-2147-83A4-22E87496413A}" type="presParOf" srcId="{80036DED-8127-6947-B3B6-960D60A21338}" destId="{2E38F232-D50C-6C46-BC4A-0D65D6C66B72}" srcOrd="2" destOrd="0" presId="urn:microsoft.com/office/officeart/2016/7/layout/LinearArrowProcessNumbered"/>
    <dgm:cxn modelId="{752DB9FA-677D-244D-8F92-3FCDDD138A98}" type="presParOf" srcId="{7AF3201F-C890-1746-9F68-498C0DE41C0A}" destId="{AE3B3EF4-EA01-5041-B8D5-2480C24DA6CA}" srcOrd="1" destOrd="0" presId="urn:microsoft.com/office/officeart/2016/7/layout/LinearArrowProcessNumbered"/>
    <dgm:cxn modelId="{84727C60-2840-0344-8F1D-1B1EA241CD53}" type="presParOf" srcId="{7AF3201F-C890-1746-9F68-498C0DE41C0A}" destId="{5D2E561E-6A97-604C-8EE3-41B5814FB451}" srcOrd="2" destOrd="0" presId="urn:microsoft.com/office/officeart/2016/7/layout/LinearArrowProcessNumbered"/>
    <dgm:cxn modelId="{2B337EFA-E7A5-9B4E-A2C2-F419A16A0DF2}" type="presParOf" srcId="{5D2E561E-6A97-604C-8EE3-41B5814FB451}" destId="{FBF58A8A-8ECF-584C-9C22-A983AF8E1C34}" srcOrd="0" destOrd="0" presId="urn:microsoft.com/office/officeart/2016/7/layout/LinearArrowProcessNumbered"/>
    <dgm:cxn modelId="{67C103FD-06A0-324D-A99D-0955A8BD60AB}" type="presParOf" srcId="{5D2E561E-6A97-604C-8EE3-41B5814FB451}" destId="{395837C8-2C18-8044-B077-54DDFAB1B12A}" srcOrd="1" destOrd="0" presId="urn:microsoft.com/office/officeart/2016/7/layout/LinearArrowProcessNumbered"/>
    <dgm:cxn modelId="{A5078B15-224E-484F-97A2-5A04A0C8A253}" type="presParOf" srcId="{395837C8-2C18-8044-B077-54DDFAB1B12A}" destId="{B9E5865C-658C-3F42-BC0E-BDC5E848816C}" srcOrd="0" destOrd="0" presId="urn:microsoft.com/office/officeart/2016/7/layout/LinearArrowProcessNumbered"/>
    <dgm:cxn modelId="{39220BAB-3D54-CB49-AD32-7CC393C84B5E}" type="presParOf" srcId="{395837C8-2C18-8044-B077-54DDFAB1B12A}" destId="{F7F197D6-E536-B643-B945-F4F4C507880A}" srcOrd="1" destOrd="0" presId="urn:microsoft.com/office/officeart/2016/7/layout/LinearArrowProcessNumbered"/>
    <dgm:cxn modelId="{5C60EF37-F0EB-6144-9C59-604A751B2F91}" type="presParOf" srcId="{395837C8-2C18-8044-B077-54DDFAB1B12A}" destId="{A542217D-325A-2B4E-B94B-2CA7D3ADCDB8}" srcOrd="2" destOrd="0" presId="urn:microsoft.com/office/officeart/2016/7/layout/LinearArrowProcessNumbered"/>
    <dgm:cxn modelId="{49F46969-5DB4-E74D-8F62-AC9C92AF6426}" type="presParOf" srcId="{395837C8-2C18-8044-B077-54DDFAB1B12A}" destId="{D4DC4FCB-1484-8343-8C0C-7D82769CF57D}" srcOrd="3" destOrd="0" presId="urn:microsoft.com/office/officeart/2016/7/layout/LinearArrowProcessNumbered"/>
    <dgm:cxn modelId="{59970D52-69C2-EE43-A9AE-CAA0B6F8C095}" type="presParOf" srcId="{5D2E561E-6A97-604C-8EE3-41B5814FB451}" destId="{8B119541-550A-1845-A903-D8B2FA5B21A8}" srcOrd="2" destOrd="0" presId="urn:microsoft.com/office/officeart/2016/7/layout/LinearArrowProcessNumbered"/>
    <dgm:cxn modelId="{705279F9-0908-C845-BF46-8EFC7C796754}" type="presParOf" srcId="{7AF3201F-C890-1746-9F68-498C0DE41C0A}" destId="{17ABD0AD-6624-4D47-B718-DACFA27E3E4A}" srcOrd="3" destOrd="0" presId="urn:microsoft.com/office/officeart/2016/7/layout/LinearArrowProcessNumbered"/>
    <dgm:cxn modelId="{EED017C9-A3A3-4247-B089-B08581226850}" type="presParOf" srcId="{7AF3201F-C890-1746-9F68-498C0DE41C0A}" destId="{E5F540C8-58DC-6847-9747-3784C023706C}" srcOrd="4" destOrd="0" presId="urn:microsoft.com/office/officeart/2016/7/layout/LinearArrowProcessNumbered"/>
    <dgm:cxn modelId="{BE2F68B4-3538-E54E-B5EA-3D0324054617}" type="presParOf" srcId="{E5F540C8-58DC-6847-9747-3784C023706C}" destId="{E1CA1B3D-63D0-6F4F-9CF0-E41DF470B96E}" srcOrd="0" destOrd="0" presId="urn:microsoft.com/office/officeart/2016/7/layout/LinearArrowProcessNumbered"/>
    <dgm:cxn modelId="{67637F2E-D5B6-4A47-9693-3CA6AB862F62}" type="presParOf" srcId="{E5F540C8-58DC-6847-9747-3784C023706C}" destId="{98AB920C-99A2-DE4D-BF0E-7DE9563FB197}" srcOrd="1" destOrd="0" presId="urn:microsoft.com/office/officeart/2016/7/layout/LinearArrowProcessNumbered"/>
    <dgm:cxn modelId="{F031EC68-442C-2A41-BAB3-92C7C9D09757}" type="presParOf" srcId="{98AB920C-99A2-DE4D-BF0E-7DE9563FB197}" destId="{F7F7FD4A-ECC5-D546-8015-64472304C3C9}" srcOrd="0" destOrd="0" presId="urn:microsoft.com/office/officeart/2016/7/layout/LinearArrowProcessNumbered"/>
    <dgm:cxn modelId="{DEDDB28E-DD57-CC4E-8CCB-71DF90D9E923}" type="presParOf" srcId="{98AB920C-99A2-DE4D-BF0E-7DE9563FB197}" destId="{6F290C02-F1F8-AD40-B1EE-700B384738EF}" srcOrd="1" destOrd="0" presId="urn:microsoft.com/office/officeart/2016/7/layout/LinearArrowProcessNumbered"/>
    <dgm:cxn modelId="{D38F2DCB-5EF2-2741-821A-C07EC1BAA22A}" type="presParOf" srcId="{98AB920C-99A2-DE4D-BF0E-7DE9563FB197}" destId="{24A1EBA9-E71B-B046-8360-9B85DE37E66A}" srcOrd="2" destOrd="0" presId="urn:microsoft.com/office/officeart/2016/7/layout/LinearArrowProcessNumbered"/>
    <dgm:cxn modelId="{BDDF5AB6-D1B6-E349-8366-BACCDC74983D}" type="presParOf" srcId="{98AB920C-99A2-DE4D-BF0E-7DE9563FB197}" destId="{45E970FA-2E36-4442-A33B-B3A0D7C5E2D7}" srcOrd="3" destOrd="0" presId="urn:microsoft.com/office/officeart/2016/7/layout/LinearArrowProcessNumbered"/>
    <dgm:cxn modelId="{C61EC43E-D5E7-8C4E-B9AD-915C7C50FDA0}" type="presParOf" srcId="{E5F540C8-58DC-6847-9747-3784C023706C}" destId="{05246B42-49E0-0E4A-8F8C-EB9221FBA999}" srcOrd="2" destOrd="0" presId="urn:microsoft.com/office/officeart/2016/7/layout/LinearArrowProcessNumbered"/>
    <dgm:cxn modelId="{50A09F26-E44E-DF44-861E-B94A8AF7F91B}" type="presParOf" srcId="{7AF3201F-C890-1746-9F68-498C0DE41C0A}" destId="{ACF2244A-CBBF-0344-81AE-AC70A363FE8A}" srcOrd="5" destOrd="0" presId="urn:microsoft.com/office/officeart/2016/7/layout/LinearArrowProcessNumbered"/>
    <dgm:cxn modelId="{330A473E-B5FD-354F-A073-F113A2885BB1}" type="presParOf" srcId="{7AF3201F-C890-1746-9F68-498C0DE41C0A}" destId="{258C1D62-2C37-DB44-AFA1-87198811D0B5}" srcOrd="6" destOrd="0" presId="urn:microsoft.com/office/officeart/2016/7/layout/LinearArrowProcessNumbered"/>
    <dgm:cxn modelId="{8A6B1DF7-CFE5-734F-BBD8-AB7D41AD24DA}" type="presParOf" srcId="{258C1D62-2C37-DB44-AFA1-87198811D0B5}" destId="{29FE0DAF-28C5-2E40-B27F-1D5402C1537B}" srcOrd="0" destOrd="0" presId="urn:microsoft.com/office/officeart/2016/7/layout/LinearArrowProcessNumbered"/>
    <dgm:cxn modelId="{EC0EF542-A09E-5C43-BE8B-9D684F1FF06C}" type="presParOf" srcId="{258C1D62-2C37-DB44-AFA1-87198811D0B5}" destId="{0BB15443-2EF1-7B41-9C70-E1941A3BB2C8}" srcOrd="1" destOrd="0" presId="urn:microsoft.com/office/officeart/2016/7/layout/LinearArrowProcessNumbered"/>
    <dgm:cxn modelId="{049743D6-F545-3942-BF21-54E96AF4AC1A}" type="presParOf" srcId="{0BB15443-2EF1-7B41-9C70-E1941A3BB2C8}" destId="{EC23EDA1-1161-D84F-9A5C-BEF2434130C2}" srcOrd="0" destOrd="0" presId="urn:microsoft.com/office/officeart/2016/7/layout/LinearArrowProcessNumbered"/>
    <dgm:cxn modelId="{827FCFBB-4E87-BB43-B779-BA97A6F3BFE6}" type="presParOf" srcId="{0BB15443-2EF1-7B41-9C70-E1941A3BB2C8}" destId="{CB904C3B-E944-EF43-81D6-0D5CE65A0623}" srcOrd="1" destOrd="0" presId="urn:microsoft.com/office/officeart/2016/7/layout/LinearArrowProcessNumbered"/>
    <dgm:cxn modelId="{FEA36516-6BC9-404F-86A4-F7ADCF043491}" type="presParOf" srcId="{0BB15443-2EF1-7B41-9C70-E1941A3BB2C8}" destId="{74FEE3A0-B1BF-354E-8E39-C0C359A94FF7}" srcOrd="2" destOrd="0" presId="urn:microsoft.com/office/officeart/2016/7/layout/LinearArrowProcessNumbered"/>
    <dgm:cxn modelId="{C1E450C5-B861-EB40-9215-66406F683EF5}" type="presParOf" srcId="{0BB15443-2EF1-7B41-9C70-E1941A3BB2C8}" destId="{3AF760C6-BFCD-3841-8E4F-777E25BCCDA9}" srcOrd="3" destOrd="0" presId="urn:microsoft.com/office/officeart/2016/7/layout/LinearArrowProcessNumbered"/>
    <dgm:cxn modelId="{D0943232-8A83-5846-B79A-72AE487CAF5D}" type="presParOf" srcId="{258C1D62-2C37-DB44-AFA1-87198811D0B5}" destId="{C5EC93E5-1779-2247-8DD1-C314E7059F96}" srcOrd="2" destOrd="0" presId="urn:microsoft.com/office/officeart/2016/7/layout/LinearArrowProcessNumbered"/>
    <dgm:cxn modelId="{5AC1EB85-14F7-A349-9C65-0A6D1B08CF2C}" type="presParOf" srcId="{7AF3201F-C890-1746-9F68-498C0DE41C0A}" destId="{49246FB8-C0B2-954F-B806-B60555CF2CD2}" srcOrd="7" destOrd="0" presId="urn:microsoft.com/office/officeart/2016/7/layout/LinearArrowProcessNumbered"/>
    <dgm:cxn modelId="{BF28CB89-01F7-6C49-83F9-C3921B4DFF2C}" type="presParOf" srcId="{7AF3201F-C890-1746-9F68-498C0DE41C0A}" destId="{E5D3B06F-66D5-564D-9145-4897B435B24F}" srcOrd="8" destOrd="0" presId="urn:microsoft.com/office/officeart/2016/7/layout/LinearArrowProcessNumbered"/>
    <dgm:cxn modelId="{B58BEE31-9451-3E4A-97B8-8DDB23ADC138}" type="presParOf" srcId="{E5D3B06F-66D5-564D-9145-4897B435B24F}" destId="{A39B2B4A-415E-554E-A488-35184FCC6870}" srcOrd="0" destOrd="0" presId="urn:microsoft.com/office/officeart/2016/7/layout/LinearArrowProcessNumbered"/>
    <dgm:cxn modelId="{20C4A6BE-00B1-8C45-8096-23A2FE2EDCE4}" type="presParOf" srcId="{E5D3B06F-66D5-564D-9145-4897B435B24F}" destId="{12329394-0BA1-D349-818B-1A0E64662372}" srcOrd="1" destOrd="0" presId="urn:microsoft.com/office/officeart/2016/7/layout/LinearArrowProcessNumbered"/>
    <dgm:cxn modelId="{09D67B75-697D-8541-9A62-2E04A4344A71}" type="presParOf" srcId="{12329394-0BA1-D349-818B-1A0E64662372}" destId="{719C901B-A93F-734F-8286-FBC8B50C874A}" srcOrd="0" destOrd="0" presId="urn:microsoft.com/office/officeart/2016/7/layout/LinearArrowProcessNumbered"/>
    <dgm:cxn modelId="{A0237224-01E6-4540-9A8C-9B4266B73E32}" type="presParOf" srcId="{12329394-0BA1-D349-818B-1A0E64662372}" destId="{855FC3C4-167C-164C-A69D-9F44DB1CBFB1}" srcOrd="1" destOrd="0" presId="urn:microsoft.com/office/officeart/2016/7/layout/LinearArrowProcessNumbered"/>
    <dgm:cxn modelId="{25867EE1-6CDC-D34F-9AE3-B8DC55A83E76}" type="presParOf" srcId="{12329394-0BA1-D349-818B-1A0E64662372}" destId="{657B7D96-C347-0841-81DA-690B567DAFAD}" srcOrd="2" destOrd="0" presId="urn:microsoft.com/office/officeart/2016/7/layout/LinearArrowProcessNumbered"/>
    <dgm:cxn modelId="{57E1B3D9-B297-374C-AE21-D4F8AB3D2AC4}" type="presParOf" srcId="{12329394-0BA1-D349-818B-1A0E64662372}" destId="{5979B783-E5E8-4643-A61D-3EE7E359F614}" srcOrd="3" destOrd="0" presId="urn:microsoft.com/office/officeart/2016/7/layout/LinearArrowProcessNumbered"/>
    <dgm:cxn modelId="{ECE9E015-9684-1644-967D-1D47938F6CE6}" type="presParOf" srcId="{E5D3B06F-66D5-564D-9145-4897B435B24F}" destId="{F5E54083-1FA9-8F41-A0A2-50F166F56533}" srcOrd="2" destOrd="0" presId="urn:microsoft.com/office/officeart/2016/7/layout/LinearArrowProcessNumbered"/>
    <dgm:cxn modelId="{D600D49A-8B27-9646-BE8D-FBDE13D3B545}" type="presParOf" srcId="{7AF3201F-C890-1746-9F68-498C0DE41C0A}" destId="{F6EA40B3-C9D4-BF4C-9A04-15DF674FF12F}" srcOrd="9" destOrd="0" presId="urn:microsoft.com/office/officeart/2016/7/layout/LinearArrowProcessNumbered"/>
    <dgm:cxn modelId="{178ABAD4-42DE-4E46-BDC6-7F2BF53DBC48}" type="presParOf" srcId="{7AF3201F-C890-1746-9F68-498C0DE41C0A}" destId="{58FDEE47-334F-E54A-955B-89ECBC5A09A4}" srcOrd="10" destOrd="0" presId="urn:microsoft.com/office/officeart/2016/7/layout/LinearArrowProcessNumbered"/>
    <dgm:cxn modelId="{1A625EB9-D6E1-AD44-9E8A-6737CA8EE7E3}" type="presParOf" srcId="{58FDEE47-334F-E54A-955B-89ECBC5A09A4}" destId="{1340C63E-D89E-7641-B185-2E46FE3EF2FA}" srcOrd="0" destOrd="0" presId="urn:microsoft.com/office/officeart/2016/7/layout/LinearArrowProcessNumbered"/>
    <dgm:cxn modelId="{EF14ED0E-5C47-7D43-9A02-AAAAFD2F8AEF}" type="presParOf" srcId="{58FDEE47-334F-E54A-955B-89ECBC5A09A4}" destId="{24F6726B-E455-6C48-84D8-F8AF90FFABDB}" srcOrd="1" destOrd="0" presId="urn:microsoft.com/office/officeart/2016/7/layout/LinearArrowProcessNumbered"/>
    <dgm:cxn modelId="{BDCD72EF-3CC2-5340-A9EE-B68BA1CC253F}" type="presParOf" srcId="{24F6726B-E455-6C48-84D8-F8AF90FFABDB}" destId="{E30A2360-74CF-8B42-9EB9-613715925437}" srcOrd="0" destOrd="0" presId="urn:microsoft.com/office/officeart/2016/7/layout/LinearArrowProcessNumbered"/>
    <dgm:cxn modelId="{142A8FD1-C466-C04A-8D86-C125464C846B}" type="presParOf" srcId="{24F6726B-E455-6C48-84D8-F8AF90FFABDB}" destId="{E5E1D0C3-1955-0543-81F1-84E43163770B}" srcOrd="1" destOrd="0" presId="urn:microsoft.com/office/officeart/2016/7/layout/LinearArrowProcessNumbered"/>
    <dgm:cxn modelId="{D8AE15E4-97F7-2B49-850C-19A3CDF5C2CF}" type="presParOf" srcId="{24F6726B-E455-6C48-84D8-F8AF90FFABDB}" destId="{C1CE0062-A128-634F-87D7-15746CF2D7D1}" srcOrd="2" destOrd="0" presId="urn:microsoft.com/office/officeart/2016/7/layout/LinearArrowProcessNumbered"/>
    <dgm:cxn modelId="{60DAD5D5-B147-1940-884A-9AAD12ED3394}" type="presParOf" srcId="{24F6726B-E455-6C48-84D8-F8AF90FFABDB}" destId="{2C80C3A5-4CC5-5A41-AA84-7B15038B795C}" srcOrd="3" destOrd="0" presId="urn:microsoft.com/office/officeart/2016/7/layout/LinearArrowProcessNumbered"/>
    <dgm:cxn modelId="{20E7EAC2-BDAC-D44E-AC8D-89721A5EBDDC}" type="presParOf" srcId="{58FDEE47-334F-E54A-955B-89ECBC5A09A4}" destId="{88B5C5FC-4881-7D49-93BD-3719AB726DD9}" srcOrd="2" destOrd="0" presId="urn:microsoft.com/office/officeart/2016/7/layout/LinearArrowProcessNumbered"/>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6FEADB1-B24C-4768-B19F-876E4ABB4B2F}"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69214ECC-FD73-4CB1-A933-81B57517D433}">
      <dgm:prSet/>
      <dgm:spPr/>
      <dgm:t>
        <a:bodyPr/>
        <a:lstStyle/>
        <a:p>
          <a:pPr>
            <a:lnSpc>
              <a:spcPct val="100000"/>
            </a:lnSpc>
          </a:pPr>
          <a:r>
            <a:rPr lang="en-US" b="1"/>
            <a:t>If houses located in downtown areas, then they will generally  have higher prices compared to suburban areas .</a:t>
          </a:r>
          <a:endParaRPr lang="en-US"/>
        </a:p>
      </dgm:t>
    </dgm:pt>
    <dgm:pt modelId="{02E7D54E-4FC5-48D4-8D12-25A53F732D19}" type="parTrans" cxnId="{B6E3C2F2-BCAE-4225-B66C-D2E96C22D8BB}">
      <dgm:prSet/>
      <dgm:spPr/>
      <dgm:t>
        <a:bodyPr/>
        <a:lstStyle/>
        <a:p>
          <a:endParaRPr lang="en-US"/>
        </a:p>
      </dgm:t>
    </dgm:pt>
    <dgm:pt modelId="{10E1AB7E-8DA4-4891-BCE7-E5684F371623}" type="sibTrans" cxnId="{B6E3C2F2-BCAE-4225-B66C-D2E96C22D8BB}">
      <dgm:prSet/>
      <dgm:spPr/>
      <dgm:t>
        <a:bodyPr/>
        <a:lstStyle/>
        <a:p>
          <a:endParaRPr lang="en-US"/>
        </a:p>
      </dgm:t>
    </dgm:pt>
    <dgm:pt modelId="{5DCFECE0-268B-4235-8807-8FA9115A5CD2}">
      <dgm:prSet/>
      <dgm:spPr/>
      <dgm:t>
        <a:bodyPr/>
        <a:lstStyle/>
        <a:p>
          <a:pPr>
            <a:lnSpc>
              <a:spcPct val="100000"/>
            </a:lnSpc>
          </a:pPr>
          <a:r>
            <a:rPr lang="en-US" b="1"/>
            <a:t>If the number of floors in a house increase, then the price will also increase .</a:t>
          </a:r>
          <a:endParaRPr lang="en-US"/>
        </a:p>
      </dgm:t>
    </dgm:pt>
    <dgm:pt modelId="{A7B082EA-2C68-46A7-A9AF-68EDE472D45D}" type="parTrans" cxnId="{67CD622C-F7D1-4C79-BC78-028DB3DF649D}">
      <dgm:prSet/>
      <dgm:spPr/>
      <dgm:t>
        <a:bodyPr/>
        <a:lstStyle/>
        <a:p>
          <a:endParaRPr lang="en-US"/>
        </a:p>
      </dgm:t>
    </dgm:pt>
    <dgm:pt modelId="{2DF39E0A-E230-4105-9369-022B4968B0B8}" type="sibTrans" cxnId="{67CD622C-F7D1-4C79-BC78-028DB3DF649D}">
      <dgm:prSet/>
      <dgm:spPr/>
      <dgm:t>
        <a:bodyPr/>
        <a:lstStyle/>
        <a:p>
          <a:endParaRPr lang="en-US"/>
        </a:p>
      </dgm:t>
    </dgm:pt>
    <dgm:pt modelId="{965F0EE3-B449-42C2-99A1-486E6B73641F}">
      <dgm:prSet/>
      <dgm:spPr/>
      <dgm:t>
        <a:bodyPr/>
        <a:lstStyle/>
        <a:p>
          <a:pPr>
            <a:lnSpc>
              <a:spcPct val="100000"/>
            </a:lnSpc>
          </a:pPr>
          <a:r>
            <a:rPr lang="en-US" b="1"/>
            <a:t>If the location of the house is determined, then the price will be affected</a:t>
          </a:r>
          <a:endParaRPr lang="en-US"/>
        </a:p>
      </dgm:t>
    </dgm:pt>
    <dgm:pt modelId="{071B641E-64AE-494F-93D7-F48ACC05FD81}" type="parTrans" cxnId="{E04A93D6-B1C4-4858-A3FE-68D2600B3640}">
      <dgm:prSet/>
      <dgm:spPr/>
      <dgm:t>
        <a:bodyPr/>
        <a:lstStyle/>
        <a:p>
          <a:endParaRPr lang="en-US"/>
        </a:p>
      </dgm:t>
    </dgm:pt>
    <dgm:pt modelId="{D5A76E1A-48C0-4312-8245-4DB3959711ED}" type="sibTrans" cxnId="{E04A93D6-B1C4-4858-A3FE-68D2600B3640}">
      <dgm:prSet/>
      <dgm:spPr/>
      <dgm:t>
        <a:bodyPr/>
        <a:lstStyle/>
        <a:p>
          <a:endParaRPr lang="en-US"/>
        </a:p>
      </dgm:t>
    </dgm:pt>
    <dgm:pt modelId="{B40F150E-D654-474F-9EB9-E1FB07E562EB}">
      <dgm:prSet/>
      <dgm:spPr/>
      <dgm:t>
        <a:bodyPr/>
        <a:lstStyle/>
        <a:p>
          <a:pPr>
            <a:lnSpc>
              <a:spcPct val="100000"/>
            </a:lnSpc>
          </a:pPr>
          <a:r>
            <a:rPr lang="en-US" b="1"/>
            <a:t>If the number of bedroom relevant to the number of bathrooms increases, then the price of the house will increase</a:t>
          </a:r>
          <a:endParaRPr lang="en-US"/>
        </a:p>
      </dgm:t>
    </dgm:pt>
    <dgm:pt modelId="{DE9300A5-1772-4D06-AFE8-CB9E35A79901}" type="parTrans" cxnId="{99ACE1E0-B72A-46F7-BE19-B3EC0B9825A2}">
      <dgm:prSet/>
      <dgm:spPr/>
      <dgm:t>
        <a:bodyPr/>
        <a:lstStyle/>
        <a:p>
          <a:endParaRPr lang="en-US"/>
        </a:p>
      </dgm:t>
    </dgm:pt>
    <dgm:pt modelId="{8F34C253-7690-4DCC-BC65-2FAF5F0D3F48}" type="sibTrans" cxnId="{99ACE1E0-B72A-46F7-BE19-B3EC0B9825A2}">
      <dgm:prSet/>
      <dgm:spPr/>
      <dgm:t>
        <a:bodyPr/>
        <a:lstStyle/>
        <a:p>
          <a:endParaRPr lang="en-US"/>
        </a:p>
      </dgm:t>
    </dgm:pt>
    <dgm:pt modelId="{B8F771F5-1757-48FC-A05F-61C6EF637891}">
      <dgm:prSet/>
      <dgm:spPr/>
      <dgm:t>
        <a:bodyPr/>
        <a:lstStyle/>
        <a:p>
          <a:pPr>
            <a:lnSpc>
              <a:spcPct val="100000"/>
            </a:lnSpc>
          </a:pPr>
          <a:r>
            <a:rPr lang="en-US" b="1"/>
            <a:t>If the house was built with a garage, then the price will increase</a:t>
          </a:r>
          <a:endParaRPr lang="en-US"/>
        </a:p>
      </dgm:t>
    </dgm:pt>
    <dgm:pt modelId="{E1F41F3A-DFAA-4703-A0DE-E4E2AA4950B7}" type="parTrans" cxnId="{DFAF2013-11DD-4E22-9559-8E890DCC37DA}">
      <dgm:prSet/>
      <dgm:spPr/>
      <dgm:t>
        <a:bodyPr/>
        <a:lstStyle/>
        <a:p>
          <a:endParaRPr lang="en-US"/>
        </a:p>
      </dgm:t>
    </dgm:pt>
    <dgm:pt modelId="{56EF6920-B31F-4D59-B807-8D7F0E70CD49}" type="sibTrans" cxnId="{DFAF2013-11DD-4E22-9559-8E890DCC37DA}">
      <dgm:prSet/>
      <dgm:spPr/>
      <dgm:t>
        <a:bodyPr/>
        <a:lstStyle/>
        <a:p>
          <a:endParaRPr lang="en-US"/>
        </a:p>
      </dgm:t>
    </dgm:pt>
    <dgm:pt modelId="{EFBC4D4A-C25D-45B5-91C0-1D16375C4B83}" type="pres">
      <dgm:prSet presAssocID="{86FEADB1-B24C-4768-B19F-876E4ABB4B2F}" presName="root" presStyleCnt="0">
        <dgm:presLayoutVars>
          <dgm:dir/>
          <dgm:resizeHandles val="exact"/>
        </dgm:presLayoutVars>
      </dgm:prSet>
      <dgm:spPr/>
    </dgm:pt>
    <dgm:pt modelId="{01032206-6A84-4A89-A331-B38EB6928DD0}" type="pres">
      <dgm:prSet presAssocID="{69214ECC-FD73-4CB1-A933-81B57517D433}" presName="compNode" presStyleCnt="0"/>
      <dgm:spPr/>
    </dgm:pt>
    <dgm:pt modelId="{D7CF5910-945D-48EF-BA7F-BD2AB921B3CB}" type="pres">
      <dgm:prSet presAssocID="{69214ECC-FD73-4CB1-A933-81B57517D433}" presName="bgRect" presStyleLbl="bgShp" presStyleIdx="0" presStyleCnt="5"/>
      <dgm:spPr/>
    </dgm:pt>
    <dgm:pt modelId="{1D9CB650-7310-4745-9B56-6315C177040F}" type="pres">
      <dgm:prSet presAssocID="{69214ECC-FD73-4CB1-A933-81B57517D433}"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ity"/>
        </a:ext>
      </dgm:extLst>
    </dgm:pt>
    <dgm:pt modelId="{8735F7AB-8B0E-4DBE-B7DA-FF50157EB330}" type="pres">
      <dgm:prSet presAssocID="{69214ECC-FD73-4CB1-A933-81B57517D433}" presName="spaceRect" presStyleCnt="0"/>
      <dgm:spPr/>
    </dgm:pt>
    <dgm:pt modelId="{3FE092A0-6FAC-42BB-8EC9-976D7D70B8B7}" type="pres">
      <dgm:prSet presAssocID="{69214ECC-FD73-4CB1-A933-81B57517D433}" presName="parTx" presStyleLbl="revTx" presStyleIdx="0" presStyleCnt="5">
        <dgm:presLayoutVars>
          <dgm:chMax val="0"/>
          <dgm:chPref val="0"/>
        </dgm:presLayoutVars>
      </dgm:prSet>
      <dgm:spPr/>
    </dgm:pt>
    <dgm:pt modelId="{6D1256A4-1F50-433A-BBD0-D49334146CDD}" type="pres">
      <dgm:prSet presAssocID="{10E1AB7E-8DA4-4891-BCE7-E5684F371623}" presName="sibTrans" presStyleCnt="0"/>
      <dgm:spPr/>
    </dgm:pt>
    <dgm:pt modelId="{118BA935-2F4F-4D4F-8664-56ED805319C3}" type="pres">
      <dgm:prSet presAssocID="{5DCFECE0-268B-4235-8807-8FA9115A5CD2}" presName="compNode" presStyleCnt="0"/>
      <dgm:spPr/>
    </dgm:pt>
    <dgm:pt modelId="{6DBF1FBA-404B-4A16-959E-916666957257}" type="pres">
      <dgm:prSet presAssocID="{5DCFECE0-268B-4235-8807-8FA9115A5CD2}" presName="bgRect" presStyleLbl="bgShp" presStyleIdx="1" presStyleCnt="5"/>
      <dgm:spPr/>
    </dgm:pt>
    <dgm:pt modelId="{989A76BD-84DC-4091-89D7-BBD5FE11F27D}" type="pres">
      <dgm:prSet presAssocID="{5DCFECE0-268B-4235-8807-8FA9115A5CD2}"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ollar"/>
        </a:ext>
      </dgm:extLst>
    </dgm:pt>
    <dgm:pt modelId="{4A8F3B85-FC75-49FC-9A49-B100EFB395C7}" type="pres">
      <dgm:prSet presAssocID="{5DCFECE0-268B-4235-8807-8FA9115A5CD2}" presName="spaceRect" presStyleCnt="0"/>
      <dgm:spPr/>
    </dgm:pt>
    <dgm:pt modelId="{A8BD3311-31C0-4584-A380-FB0B59151D91}" type="pres">
      <dgm:prSet presAssocID="{5DCFECE0-268B-4235-8807-8FA9115A5CD2}" presName="parTx" presStyleLbl="revTx" presStyleIdx="1" presStyleCnt="5">
        <dgm:presLayoutVars>
          <dgm:chMax val="0"/>
          <dgm:chPref val="0"/>
        </dgm:presLayoutVars>
      </dgm:prSet>
      <dgm:spPr/>
    </dgm:pt>
    <dgm:pt modelId="{9D6CBECE-CBDC-45B8-934E-87C82D76574E}" type="pres">
      <dgm:prSet presAssocID="{2DF39E0A-E230-4105-9369-022B4968B0B8}" presName="sibTrans" presStyleCnt="0"/>
      <dgm:spPr/>
    </dgm:pt>
    <dgm:pt modelId="{B3780FE6-139B-491C-97D8-72B5F762EA5A}" type="pres">
      <dgm:prSet presAssocID="{965F0EE3-B449-42C2-99A1-486E6B73641F}" presName="compNode" presStyleCnt="0"/>
      <dgm:spPr/>
    </dgm:pt>
    <dgm:pt modelId="{1942C01C-631F-4782-A122-E17599B1B4D9}" type="pres">
      <dgm:prSet presAssocID="{965F0EE3-B449-42C2-99A1-486E6B73641F}" presName="bgRect" presStyleLbl="bgShp" presStyleIdx="2" presStyleCnt="5"/>
      <dgm:spPr/>
    </dgm:pt>
    <dgm:pt modelId="{EA3111D2-3113-49D9-9A34-BCAC4BE1DDE7}" type="pres">
      <dgm:prSet presAssocID="{965F0EE3-B449-42C2-99A1-486E6B73641F}"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uburban scene"/>
        </a:ext>
      </dgm:extLst>
    </dgm:pt>
    <dgm:pt modelId="{F8D981A5-F901-40D3-8815-F494CDB902D9}" type="pres">
      <dgm:prSet presAssocID="{965F0EE3-B449-42C2-99A1-486E6B73641F}" presName="spaceRect" presStyleCnt="0"/>
      <dgm:spPr/>
    </dgm:pt>
    <dgm:pt modelId="{3E0ACCCA-5E8E-49A5-B303-8382841C2F1A}" type="pres">
      <dgm:prSet presAssocID="{965F0EE3-B449-42C2-99A1-486E6B73641F}" presName="parTx" presStyleLbl="revTx" presStyleIdx="2" presStyleCnt="5">
        <dgm:presLayoutVars>
          <dgm:chMax val="0"/>
          <dgm:chPref val="0"/>
        </dgm:presLayoutVars>
      </dgm:prSet>
      <dgm:spPr/>
    </dgm:pt>
    <dgm:pt modelId="{36A8395C-A54B-4C51-9E87-DC6CC9B5B38D}" type="pres">
      <dgm:prSet presAssocID="{D5A76E1A-48C0-4312-8245-4DB3959711ED}" presName="sibTrans" presStyleCnt="0"/>
      <dgm:spPr/>
    </dgm:pt>
    <dgm:pt modelId="{667B32D6-09E7-45C6-9617-F01302F18277}" type="pres">
      <dgm:prSet presAssocID="{B40F150E-D654-474F-9EB9-E1FB07E562EB}" presName="compNode" presStyleCnt="0"/>
      <dgm:spPr/>
    </dgm:pt>
    <dgm:pt modelId="{C84E8376-D9BB-4687-8774-3131E11C9BB8}" type="pres">
      <dgm:prSet presAssocID="{B40F150E-D654-474F-9EB9-E1FB07E562EB}" presName="bgRect" presStyleLbl="bgShp" presStyleIdx="3" presStyleCnt="5"/>
      <dgm:spPr/>
    </dgm:pt>
    <dgm:pt modelId="{93FA9BF9-A9E4-4E04-A2CE-86F387FBA063}" type="pres">
      <dgm:prSet presAssocID="{B40F150E-D654-474F-9EB9-E1FB07E562EB}"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ink"/>
        </a:ext>
      </dgm:extLst>
    </dgm:pt>
    <dgm:pt modelId="{D5BE3EFE-68EE-4465-994B-ED12FE4766B6}" type="pres">
      <dgm:prSet presAssocID="{B40F150E-D654-474F-9EB9-E1FB07E562EB}" presName="spaceRect" presStyleCnt="0"/>
      <dgm:spPr/>
    </dgm:pt>
    <dgm:pt modelId="{E1FFE166-4FFF-4CBD-9464-43CFCFF1AF17}" type="pres">
      <dgm:prSet presAssocID="{B40F150E-D654-474F-9EB9-E1FB07E562EB}" presName="parTx" presStyleLbl="revTx" presStyleIdx="3" presStyleCnt="5">
        <dgm:presLayoutVars>
          <dgm:chMax val="0"/>
          <dgm:chPref val="0"/>
        </dgm:presLayoutVars>
      </dgm:prSet>
      <dgm:spPr/>
    </dgm:pt>
    <dgm:pt modelId="{4CA1A3F4-F208-4C36-A186-8F57BE52B124}" type="pres">
      <dgm:prSet presAssocID="{8F34C253-7690-4DCC-BC65-2FAF5F0D3F48}" presName="sibTrans" presStyleCnt="0"/>
      <dgm:spPr/>
    </dgm:pt>
    <dgm:pt modelId="{A54963F2-70DC-4BE3-BCC8-6829A4206E2A}" type="pres">
      <dgm:prSet presAssocID="{B8F771F5-1757-48FC-A05F-61C6EF637891}" presName="compNode" presStyleCnt="0"/>
      <dgm:spPr/>
    </dgm:pt>
    <dgm:pt modelId="{85F9F86B-9E34-4688-A4EB-E8DB808DB9FD}" type="pres">
      <dgm:prSet presAssocID="{B8F771F5-1757-48FC-A05F-61C6EF637891}" presName="bgRect" presStyleLbl="bgShp" presStyleIdx="4" presStyleCnt="5"/>
      <dgm:spPr/>
    </dgm:pt>
    <dgm:pt modelId="{5053DA9D-ACE3-4827-B3CF-C07C6BE00594}" type="pres">
      <dgm:prSet presAssocID="{B8F771F5-1757-48FC-A05F-61C6EF637891}"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House"/>
        </a:ext>
      </dgm:extLst>
    </dgm:pt>
    <dgm:pt modelId="{7026CEE8-F81B-47F6-A8DD-F4CE97AF7E76}" type="pres">
      <dgm:prSet presAssocID="{B8F771F5-1757-48FC-A05F-61C6EF637891}" presName="spaceRect" presStyleCnt="0"/>
      <dgm:spPr/>
    </dgm:pt>
    <dgm:pt modelId="{B32B5B8B-7FB7-44E1-84BB-84109BE397CF}" type="pres">
      <dgm:prSet presAssocID="{B8F771F5-1757-48FC-A05F-61C6EF637891}" presName="parTx" presStyleLbl="revTx" presStyleIdx="4" presStyleCnt="5">
        <dgm:presLayoutVars>
          <dgm:chMax val="0"/>
          <dgm:chPref val="0"/>
        </dgm:presLayoutVars>
      </dgm:prSet>
      <dgm:spPr/>
    </dgm:pt>
  </dgm:ptLst>
  <dgm:cxnLst>
    <dgm:cxn modelId="{7D8ADB03-ACD5-754E-90BA-24C1AFBF9C98}" type="presOf" srcId="{965F0EE3-B449-42C2-99A1-486E6B73641F}" destId="{3E0ACCCA-5E8E-49A5-B303-8382841C2F1A}" srcOrd="0" destOrd="0" presId="urn:microsoft.com/office/officeart/2018/2/layout/IconVerticalSolidList"/>
    <dgm:cxn modelId="{DFAF2013-11DD-4E22-9559-8E890DCC37DA}" srcId="{86FEADB1-B24C-4768-B19F-876E4ABB4B2F}" destId="{B8F771F5-1757-48FC-A05F-61C6EF637891}" srcOrd="4" destOrd="0" parTransId="{E1F41F3A-DFAA-4703-A0DE-E4E2AA4950B7}" sibTransId="{56EF6920-B31F-4D59-B807-8D7F0E70CD49}"/>
    <dgm:cxn modelId="{67CD622C-F7D1-4C79-BC78-028DB3DF649D}" srcId="{86FEADB1-B24C-4768-B19F-876E4ABB4B2F}" destId="{5DCFECE0-268B-4235-8807-8FA9115A5CD2}" srcOrd="1" destOrd="0" parTransId="{A7B082EA-2C68-46A7-A9AF-68EDE472D45D}" sibTransId="{2DF39E0A-E230-4105-9369-022B4968B0B8}"/>
    <dgm:cxn modelId="{89B57345-3A47-604A-BF67-0A6CA32E79E5}" type="presOf" srcId="{B40F150E-D654-474F-9EB9-E1FB07E562EB}" destId="{E1FFE166-4FFF-4CBD-9464-43CFCFF1AF17}" srcOrd="0" destOrd="0" presId="urn:microsoft.com/office/officeart/2018/2/layout/IconVerticalSolidList"/>
    <dgm:cxn modelId="{A60B5266-4D85-6841-A84D-602A19FBE5DA}" type="presOf" srcId="{5DCFECE0-268B-4235-8807-8FA9115A5CD2}" destId="{A8BD3311-31C0-4584-A380-FB0B59151D91}" srcOrd="0" destOrd="0" presId="urn:microsoft.com/office/officeart/2018/2/layout/IconVerticalSolidList"/>
    <dgm:cxn modelId="{A0C5476C-A05D-8549-8788-96F7FE89F597}" type="presOf" srcId="{86FEADB1-B24C-4768-B19F-876E4ABB4B2F}" destId="{EFBC4D4A-C25D-45B5-91C0-1D16375C4B83}" srcOrd="0" destOrd="0" presId="urn:microsoft.com/office/officeart/2018/2/layout/IconVerticalSolidList"/>
    <dgm:cxn modelId="{FAD68385-EAEB-C64F-A13E-0EFFF8C0F43B}" type="presOf" srcId="{69214ECC-FD73-4CB1-A933-81B57517D433}" destId="{3FE092A0-6FAC-42BB-8EC9-976D7D70B8B7}" srcOrd="0" destOrd="0" presId="urn:microsoft.com/office/officeart/2018/2/layout/IconVerticalSolidList"/>
    <dgm:cxn modelId="{981BBCBA-7241-0844-8E71-928556883FB6}" type="presOf" srcId="{B8F771F5-1757-48FC-A05F-61C6EF637891}" destId="{B32B5B8B-7FB7-44E1-84BB-84109BE397CF}" srcOrd="0" destOrd="0" presId="urn:microsoft.com/office/officeart/2018/2/layout/IconVerticalSolidList"/>
    <dgm:cxn modelId="{E04A93D6-B1C4-4858-A3FE-68D2600B3640}" srcId="{86FEADB1-B24C-4768-B19F-876E4ABB4B2F}" destId="{965F0EE3-B449-42C2-99A1-486E6B73641F}" srcOrd="2" destOrd="0" parTransId="{071B641E-64AE-494F-93D7-F48ACC05FD81}" sibTransId="{D5A76E1A-48C0-4312-8245-4DB3959711ED}"/>
    <dgm:cxn modelId="{99ACE1E0-B72A-46F7-BE19-B3EC0B9825A2}" srcId="{86FEADB1-B24C-4768-B19F-876E4ABB4B2F}" destId="{B40F150E-D654-474F-9EB9-E1FB07E562EB}" srcOrd="3" destOrd="0" parTransId="{DE9300A5-1772-4D06-AFE8-CB9E35A79901}" sibTransId="{8F34C253-7690-4DCC-BC65-2FAF5F0D3F48}"/>
    <dgm:cxn modelId="{B6E3C2F2-BCAE-4225-B66C-D2E96C22D8BB}" srcId="{86FEADB1-B24C-4768-B19F-876E4ABB4B2F}" destId="{69214ECC-FD73-4CB1-A933-81B57517D433}" srcOrd="0" destOrd="0" parTransId="{02E7D54E-4FC5-48D4-8D12-25A53F732D19}" sibTransId="{10E1AB7E-8DA4-4891-BCE7-E5684F371623}"/>
    <dgm:cxn modelId="{FA25AB01-5A0D-F64F-9C4D-C6421FEB99C4}" type="presParOf" srcId="{EFBC4D4A-C25D-45B5-91C0-1D16375C4B83}" destId="{01032206-6A84-4A89-A331-B38EB6928DD0}" srcOrd="0" destOrd="0" presId="urn:microsoft.com/office/officeart/2018/2/layout/IconVerticalSolidList"/>
    <dgm:cxn modelId="{CD458F67-F6FD-944F-8A9C-655955E43822}" type="presParOf" srcId="{01032206-6A84-4A89-A331-B38EB6928DD0}" destId="{D7CF5910-945D-48EF-BA7F-BD2AB921B3CB}" srcOrd="0" destOrd="0" presId="urn:microsoft.com/office/officeart/2018/2/layout/IconVerticalSolidList"/>
    <dgm:cxn modelId="{CA2E49EA-CDDE-A44B-A2A1-FAB501E1ADB8}" type="presParOf" srcId="{01032206-6A84-4A89-A331-B38EB6928DD0}" destId="{1D9CB650-7310-4745-9B56-6315C177040F}" srcOrd="1" destOrd="0" presId="urn:microsoft.com/office/officeart/2018/2/layout/IconVerticalSolidList"/>
    <dgm:cxn modelId="{DDF0AA32-D320-B944-B2F5-6F9D6B47D1A5}" type="presParOf" srcId="{01032206-6A84-4A89-A331-B38EB6928DD0}" destId="{8735F7AB-8B0E-4DBE-B7DA-FF50157EB330}" srcOrd="2" destOrd="0" presId="urn:microsoft.com/office/officeart/2018/2/layout/IconVerticalSolidList"/>
    <dgm:cxn modelId="{6D366FA1-47BD-6940-B70C-873E46D9A9D3}" type="presParOf" srcId="{01032206-6A84-4A89-A331-B38EB6928DD0}" destId="{3FE092A0-6FAC-42BB-8EC9-976D7D70B8B7}" srcOrd="3" destOrd="0" presId="urn:microsoft.com/office/officeart/2018/2/layout/IconVerticalSolidList"/>
    <dgm:cxn modelId="{8504937D-269D-0B4F-BE3B-2EF744D926E4}" type="presParOf" srcId="{EFBC4D4A-C25D-45B5-91C0-1D16375C4B83}" destId="{6D1256A4-1F50-433A-BBD0-D49334146CDD}" srcOrd="1" destOrd="0" presId="urn:microsoft.com/office/officeart/2018/2/layout/IconVerticalSolidList"/>
    <dgm:cxn modelId="{DB5AC206-DB7B-FC43-8A5C-50508F1FD9B3}" type="presParOf" srcId="{EFBC4D4A-C25D-45B5-91C0-1D16375C4B83}" destId="{118BA935-2F4F-4D4F-8664-56ED805319C3}" srcOrd="2" destOrd="0" presId="urn:microsoft.com/office/officeart/2018/2/layout/IconVerticalSolidList"/>
    <dgm:cxn modelId="{A83877D6-4EFB-854F-B471-49E803987B4E}" type="presParOf" srcId="{118BA935-2F4F-4D4F-8664-56ED805319C3}" destId="{6DBF1FBA-404B-4A16-959E-916666957257}" srcOrd="0" destOrd="0" presId="urn:microsoft.com/office/officeart/2018/2/layout/IconVerticalSolidList"/>
    <dgm:cxn modelId="{1A8DFF74-2EDC-FC4B-BF07-AF94DF877395}" type="presParOf" srcId="{118BA935-2F4F-4D4F-8664-56ED805319C3}" destId="{989A76BD-84DC-4091-89D7-BBD5FE11F27D}" srcOrd="1" destOrd="0" presId="urn:microsoft.com/office/officeart/2018/2/layout/IconVerticalSolidList"/>
    <dgm:cxn modelId="{F17910AA-6C41-834E-96F8-F42C96A743E8}" type="presParOf" srcId="{118BA935-2F4F-4D4F-8664-56ED805319C3}" destId="{4A8F3B85-FC75-49FC-9A49-B100EFB395C7}" srcOrd="2" destOrd="0" presId="urn:microsoft.com/office/officeart/2018/2/layout/IconVerticalSolidList"/>
    <dgm:cxn modelId="{96DB2812-B60D-9441-A712-AFBF7304E039}" type="presParOf" srcId="{118BA935-2F4F-4D4F-8664-56ED805319C3}" destId="{A8BD3311-31C0-4584-A380-FB0B59151D91}" srcOrd="3" destOrd="0" presId="urn:microsoft.com/office/officeart/2018/2/layout/IconVerticalSolidList"/>
    <dgm:cxn modelId="{A468C933-CE32-7746-84BB-F8B95B0B9579}" type="presParOf" srcId="{EFBC4D4A-C25D-45B5-91C0-1D16375C4B83}" destId="{9D6CBECE-CBDC-45B8-934E-87C82D76574E}" srcOrd="3" destOrd="0" presId="urn:microsoft.com/office/officeart/2018/2/layout/IconVerticalSolidList"/>
    <dgm:cxn modelId="{5B71F0E9-58F8-BD40-84C7-DA197E470B4A}" type="presParOf" srcId="{EFBC4D4A-C25D-45B5-91C0-1D16375C4B83}" destId="{B3780FE6-139B-491C-97D8-72B5F762EA5A}" srcOrd="4" destOrd="0" presId="urn:microsoft.com/office/officeart/2018/2/layout/IconVerticalSolidList"/>
    <dgm:cxn modelId="{C9B015F8-C915-A74F-8123-F51DBDF79C07}" type="presParOf" srcId="{B3780FE6-139B-491C-97D8-72B5F762EA5A}" destId="{1942C01C-631F-4782-A122-E17599B1B4D9}" srcOrd="0" destOrd="0" presId="urn:microsoft.com/office/officeart/2018/2/layout/IconVerticalSolidList"/>
    <dgm:cxn modelId="{7AFFCF6E-210D-574A-BC85-97C4A2BF6E80}" type="presParOf" srcId="{B3780FE6-139B-491C-97D8-72B5F762EA5A}" destId="{EA3111D2-3113-49D9-9A34-BCAC4BE1DDE7}" srcOrd="1" destOrd="0" presId="urn:microsoft.com/office/officeart/2018/2/layout/IconVerticalSolidList"/>
    <dgm:cxn modelId="{7E247064-7A31-D948-BF3D-754FEC3CB238}" type="presParOf" srcId="{B3780FE6-139B-491C-97D8-72B5F762EA5A}" destId="{F8D981A5-F901-40D3-8815-F494CDB902D9}" srcOrd="2" destOrd="0" presId="urn:microsoft.com/office/officeart/2018/2/layout/IconVerticalSolidList"/>
    <dgm:cxn modelId="{BA7434C0-E1F7-2A48-BCCE-0BD145FE2EC3}" type="presParOf" srcId="{B3780FE6-139B-491C-97D8-72B5F762EA5A}" destId="{3E0ACCCA-5E8E-49A5-B303-8382841C2F1A}" srcOrd="3" destOrd="0" presId="urn:microsoft.com/office/officeart/2018/2/layout/IconVerticalSolidList"/>
    <dgm:cxn modelId="{C6E565B8-F920-DE44-AABD-A25E890B0D0A}" type="presParOf" srcId="{EFBC4D4A-C25D-45B5-91C0-1D16375C4B83}" destId="{36A8395C-A54B-4C51-9E87-DC6CC9B5B38D}" srcOrd="5" destOrd="0" presId="urn:microsoft.com/office/officeart/2018/2/layout/IconVerticalSolidList"/>
    <dgm:cxn modelId="{8DA6457C-FA60-DF49-9577-1152A0DB5D84}" type="presParOf" srcId="{EFBC4D4A-C25D-45B5-91C0-1D16375C4B83}" destId="{667B32D6-09E7-45C6-9617-F01302F18277}" srcOrd="6" destOrd="0" presId="urn:microsoft.com/office/officeart/2018/2/layout/IconVerticalSolidList"/>
    <dgm:cxn modelId="{D89109E9-5E29-114C-875D-C29C8C3F2ED3}" type="presParOf" srcId="{667B32D6-09E7-45C6-9617-F01302F18277}" destId="{C84E8376-D9BB-4687-8774-3131E11C9BB8}" srcOrd="0" destOrd="0" presId="urn:microsoft.com/office/officeart/2018/2/layout/IconVerticalSolidList"/>
    <dgm:cxn modelId="{002C4CF1-12B6-C443-89AE-C95CDE3205B0}" type="presParOf" srcId="{667B32D6-09E7-45C6-9617-F01302F18277}" destId="{93FA9BF9-A9E4-4E04-A2CE-86F387FBA063}" srcOrd="1" destOrd="0" presId="urn:microsoft.com/office/officeart/2018/2/layout/IconVerticalSolidList"/>
    <dgm:cxn modelId="{641CDEC1-123B-4545-B353-B9182954D2EB}" type="presParOf" srcId="{667B32D6-09E7-45C6-9617-F01302F18277}" destId="{D5BE3EFE-68EE-4465-994B-ED12FE4766B6}" srcOrd="2" destOrd="0" presId="urn:microsoft.com/office/officeart/2018/2/layout/IconVerticalSolidList"/>
    <dgm:cxn modelId="{758B06E2-D98E-F54A-B828-ABD7130BA513}" type="presParOf" srcId="{667B32D6-09E7-45C6-9617-F01302F18277}" destId="{E1FFE166-4FFF-4CBD-9464-43CFCFF1AF17}" srcOrd="3" destOrd="0" presId="urn:microsoft.com/office/officeart/2018/2/layout/IconVerticalSolidList"/>
    <dgm:cxn modelId="{0EF616BD-0A99-A842-AF03-28B2C655DFEE}" type="presParOf" srcId="{EFBC4D4A-C25D-45B5-91C0-1D16375C4B83}" destId="{4CA1A3F4-F208-4C36-A186-8F57BE52B124}" srcOrd="7" destOrd="0" presId="urn:microsoft.com/office/officeart/2018/2/layout/IconVerticalSolidList"/>
    <dgm:cxn modelId="{24C157A9-97AB-EB47-AC19-3D6B48529B7B}" type="presParOf" srcId="{EFBC4D4A-C25D-45B5-91C0-1D16375C4B83}" destId="{A54963F2-70DC-4BE3-BCC8-6829A4206E2A}" srcOrd="8" destOrd="0" presId="urn:microsoft.com/office/officeart/2018/2/layout/IconVerticalSolidList"/>
    <dgm:cxn modelId="{A39C9E9A-213B-7B4C-B3EF-FB0A55B0B33F}" type="presParOf" srcId="{A54963F2-70DC-4BE3-BCC8-6829A4206E2A}" destId="{85F9F86B-9E34-4688-A4EB-E8DB808DB9FD}" srcOrd="0" destOrd="0" presId="urn:microsoft.com/office/officeart/2018/2/layout/IconVerticalSolidList"/>
    <dgm:cxn modelId="{27E26EEF-C062-474A-BB74-98227FFC7447}" type="presParOf" srcId="{A54963F2-70DC-4BE3-BCC8-6829A4206E2A}" destId="{5053DA9D-ACE3-4827-B3CF-C07C6BE00594}" srcOrd="1" destOrd="0" presId="urn:microsoft.com/office/officeart/2018/2/layout/IconVerticalSolidList"/>
    <dgm:cxn modelId="{D6063C76-EA58-0944-B500-A7FFBC90F22E}" type="presParOf" srcId="{A54963F2-70DC-4BE3-BCC8-6829A4206E2A}" destId="{7026CEE8-F81B-47F6-A8DD-F4CE97AF7E76}" srcOrd="2" destOrd="0" presId="urn:microsoft.com/office/officeart/2018/2/layout/IconVerticalSolidList"/>
    <dgm:cxn modelId="{F9B72571-D62A-0644-8FB9-B75227352EC6}" type="presParOf" srcId="{A54963F2-70DC-4BE3-BCC8-6829A4206E2A}" destId="{B32B5B8B-7FB7-44E1-84BB-84109BE397CF}"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B97468B-7B33-42D0-B2AC-4581BAAAD423}" type="doc">
      <dgm:prSet loTypeId="urn:microsoft.com/office/officeart/2005/8/layout/list1" loCatId="list" qsTypeId="urn:microsoft.com/office/officeart/2005/8/quickstyle/simple4" qsCatId="simple" csTypeId="urn:microsoft.com/office/officeart/2005/8/colors/colorful5" csCatId="colorful"/>
      <dgm:spPr/>
      <dgm:t>
        <a:bodyPr/>
        <a:lstStyle/>
        <a:p>
          <a:endParaRPr lang="en-US"/>
        </a:p>
      </dgm:t>
    </dgm:pt>
    <dgm:pt modelId="{C9D9C749-9358-4025-92B7-6CE5AB6FE86A}">
      <dgm:prSet/>
      <dgm:spPr/>
      <dgm:t>
        <a:bodyPr/>
        <a:lstStyle/>
        <a:p>
          <a:r>
            <a:rPr lang="en-US"/>
            <a:t>Downtown 27.90%</a:t>
          </a:r>
        </a:p>
      </dgm:t>
    </dgm:pt>
    <dgm:pt modelId="{62014FC8-024B-41EA-B6FE-6326D3EA8FD4}" type="parTrans" cxnId="{F0317EBC-1C8E-4909-AB5D-E51715F9A313}">
      <dgm:prSet/>
      <dgm:spPr/>
      <dgm:t>
        <a:bodyPr/>
        <a:lstStyle/>
        <a:p>
          <a:endParaRPr lang="en-US"/>
        </a:p>
      </dgm:t>
    </dgm:pt>
    <dgm:pt modelId="{066396E8-211D-41C6-BE01-501D00362AA4}" type="sibTrans" cxnId="{F0317EBC-1C8E-4909-AB5D-E51715F9A313}">
      <dgm:prSet/>
      <dgm:spPr/>
      <dgm:t>
        <a:bodyPr/>
        <a:lstStyle/>
        <a:p>
          <a:endParaRPr lang="en-US"/>
        </a:p>
      </dgm:t>
    </dgm:pt>
    <dgm:pt modelId="{F4C8028C-F923-40A3-A034-8BD7CE44D52D}">
      <dgm:prSet/>
      <dgm:spPr/>
      <dgm:t>
        <a:bodyPr/>
        <a:lstStyle/>
        <a:p>
          <a:r>
            <a:rPr lang="en-US"/>
            <a:t>Rural 23.70%</a:t>
          </a:r>
        </a:p>
      </dgm:t>
    </dgm:pt>
    <dgm:pt modelId="{2BF18490-E4A3-4B65-943F-16FE915B6C0C}" type="parTrans" cxnId="{4565A3A9-2939-48E0-9B80-EDC81FBC4AB6}">
      <dgm:prSet/>
      <dgm:spPr/>
      <dgm:t>
        <a:bodyPr/>
        <a:lstStyle/>
        <a:p>
          <a:endParaRPr lang="en-US"/>
        </a:p>
      </dgm:t>
    </dgm:pt>
    <dgm:pt modelId="{447D31F2-2936-4A0A-82B3-79D4A8AB6FA5}" type="sibTrans" cxnId="{4565A3A9-2939-48E0-9B80-EDC81FBC4AB6}">
      <dgm:prSet/>
      <dgm:spPr/>
      <dgm:t>
        <a:bodyPr/>
        <a:lstStyle/>
        <a:p>
          <a:endParaRPr lang="en-US"/>
        </a:p>
      </dgm:t>
    </dgm:pt>
    <dgm:pt modelId="{2627063C-EABF-42F7-93AF-784863142F99}">
      <dgm:prSet/>
      <dgm:spPr/>
      <dgm:t>
        <a:bodyPr/>
        <a:lstStyle/>
        <a:p>
          <a:r>
            <a:rPr lang="en-US"/>
            <a:t>Suburban 24.15%</a:t>
          </a:r>
        </a:p>
      </dgm:t>
    </dgm:pt>
    <dgm:pt modelId="{4179A20C-4E64-41C6-A185-DA8F6DE5CE19}" type="parTrans" cxnId="{CD0DA069-9B6A-49D5-B00E-146CB1B49F61}">
      <dgm:prSet/>
      <dgm:spPr/>
      <dgm:t>
        <a:bodyPr/>
        <a:lstStyle/>
        <a:p>
          <a:endParaRPr lang="en-US"/>
        </a:p>
      </dgm:t>
    </dgm:pt>
    <dgm:pt modelId="{DC179A57-E104-44B1-BA58-99B1A830A601}" type="sibTrans" cxnId="{CD0DA069-9B6A-49D5-B00E-146CB1B49F61}">
      <dgm:prSet/>
      <dgm:spPr/>
      <dgm:t>
        <a:bodyPr/>
        <a:lstStyle/>
        <a:p>
          <a:endParaRPr lang="en-US"/>
        </a:p>
      </dgm:t>
    </dgm:pt>
    <dgm:pt modelId="{F78D76DE-9AC1-46A6-9C2D-87D971B82476}">
      <dgm:prSet/>
      <dgm:spPr/>
      <dgm:t>
        <a:bodyPr/>
        <a:lstStyle/>
        <a:p>
          <a:r>
            <a:rPr lang="en-US"/>
            <a:t>Urban 24.25%</a:t>
          </a:r>
        </a:p>
      </dgm:t>
    </dgm:pt>
    <dgm:pt modelId="{719BDEC9-BB58-4F84-9BAF-0BBC4BB85462}" type="parTrans" cxnId="{F6DFC5F9-3DE5-4D6C-9AF8-02397D421FBB}">
      <dgm:prSet/>
      <dgm:spPr/>
      <dgm:t>
        <a:bodyPr/>
        <a:lstStyle/>
        <a:p>
          <a:endParaRPr lang="en-US"/>
        </a:p>
      </dgm:t>
    </dgm:pt>
    <dgm:pt modelId="{5CF1E02E-84A8-42BB-B5F8-800F54F40AAD}" type="sibTrans" cxnId="{F6DFC5F9-3DE5-4D6C-9AF8-02397D421FBB}">
      <dgm:prSet/>
      <dgm:spPr/>
      <dgm:t>
        <a:bodyPr/>
        <a:lstStyle/>
        <a:p>
          <a:endParaRPr lang="en-US"/>
        </a:p>
      </dgm:t>
    </dgm:pt>
    <dgm:pt modelId="{04335E9C-D0B7-1342-BCCA-B8FC86F80DBE}" type="pres">
      <dgm:prSet presAssocID="{1B97468B-7B33-42D0-B2AC-4581BAAAD423}" presName="linear" presStyleCnt="0">
        <dgm:presLayoutVars>
          <dgm:dir/>
          <dgm:animLvl val="lvl"/>
          <dgm:resizeHandles val="exact"/>
        </dgm:presLayoutVars>
      </dgm:prSet>
      <dgm:spPr/>
    </dgm:pt>
    <dgm:pt modelId="{C0B38BC6-0630-3446-A29E-8E6CDB1BB1B2}" type="pres">
      <dgm:prSet presAssocID="{C9D9C749-9358-4025-92B7-6CE5AB6FE86A}" presName="parentLin" presStyleCnt="0"/>
      <dgm:spPr/>
    </dgm:pt>
    <dgm:pt modelId="{7994224B-E247-4441-A2DD-6DB0B808F772}" type="pres">
      <dgm:prSet presAssocID="{C9D9C749-9358-4025-92B7-6CE5AB6FE86A}" presName="parentLeftMargin" presStyleLbl="node1" presStyleIdx="0" presStyleCnt="4"/>
      <dgm:spPr/>
    </dgm:pt>
    <dgm:pt modelId="{8B2204D6-C79E-7146-969E-B5747544E19F}" type="pres">
      <dgm:prSet presAssocID="{C9D9C749-9358-4025-92B7-6CE5AB6FE86A}" presName="parentText" presStyleLbl="node1" presStyleIdx="0" presStyleCnt="4">
        <dgm:presLayoutVars>
          <dgm:chMax val="0"/>
          <dgm:bulletEnabled val="1"/>
        </dgm:presLayoutVars>
      </dgm:prSet>
      <dgm:spPr/>
    </dgm:pt>
    <dgm:pt modelId="{6124FAB3-8563-A249-8CD3-31045E0B462C}" type="pres">
      <dgm:prSet presAssocID="{C9D9C749-9358-4025-92B7-6CE5AB6FE86A}" presName="negativeSpace" presStyleCnt="0"/>
      <dgm:spPr/>
    </dgm:pt>
    <dgm:pt modelId="{C78F91B7-383C-9443-A327-E213FBB63C20}" type="pres">
      <dgm:prSet presAssocID="{C9D9C749-9358-4025-92B7-6CE5AB6FE86A}" presName="childText" presStyleLbl="conFgAcc1" presStyleIdx="0" presStyleCnt="4">
        <dgm:presLayoutVars>
          <dgm:bulletEnabled val="1"/>
        </dgm:presLayoutVars>
      </dgm:prSet>
      <dgm:spPr/>
    </dgm:pt>
    <dgm:pt modelId="{7394C958-7C28-9A42-9889-071D5A0298DF}" type="pres">
      <dgm:prSet presAssocID="{066396E8-211D-41C6-BE01-501D00362AA4}" presName="spaceBetweenRectangles" presStyleCnt="0"/>
      <dgm:spPr/>
    </dgm:pt>
    <dgm:pt modelId="{70E60CB4-2E08-0A4F-8CBA-B74D72CED6C8}" type="pres">
      <dgm:prSet presAssocID="{F4C8028C-F923-40A3-A034-8BD7CE44D52D}" presName="parentLin" presStyleCnt="0"/>
      <dgm:spPr/>
    </dgm:pt>
    <dgm:pt modelId="{713B4571-EEB3-7B44-98E4-8C6256717D2C}" type="pres">
      <dgm:prSet presAssocID="{F4C8028C-F923-40A3-A034-8BD7CE44D52D}" presName="parentLeftMargin" presStyleLbl="node1" presStyleIdx="0" presStyleCnt="4"/>
      <dgm:spPr/>
    </dgm:pt>
    <dgm:pt modelId="{9464C21D-9767-284A-AF20-826B6DD3747B}" type="pres">
      <dgm:prSet presAssocID="{F4C8028C-F923-40A3-A034-8BD7CE44D52D}" presName="parentText" presStyleLbl="node1" presStyleIdx="1" presStyleCnt="4">
        <dgm:presLayoutVars>
          <dgm:chMax val="0"/>
          <dgm:bulletEnabled val="1"/>
        </dgm:presLayoutVars>
      </dgm:prSet>
      <dgm:spPr/>
    </dgm:pt>
    <dgm:pt modelId="{C0EA304C-1494-ED48-987D-46C22942BF5C}" type="pres">
      <dgm:prSet presAssocID="{F4C8028C-F923-40A3-A034-8BD7CE44D52D}" presName="negativeSpace" presStyleCnt="0"/>
      <dgm:spPr/>
    </dgm:pt>
    <dgm:pt modelId="{F3455BDC-CE3F-5942-9D82-04A9099318A9}" type="pres">
      <dgm:prSet presAssocID="{F4C8028C-F923-40A3-A034-8BD7CE44D52D}" presName="childText" presStyleLbl="conFgAcc1" presStyleIdx="1" presStyleCnt="4">
        <dgm:presLayoutVars>
          <dgm:bulletEnabled val="1"/>
        </dgm:presLayoutVars>
      </dgm:prSet>
      <dgm:spPr/>
    </dgm:pt>
    <dgm:pt modelId="{901F76D1-6864-024A-8B36-A585FA5897EB}" type="pres">
      <dgm:prSet presAssocID="{447D31F2-2936-4A0A-82B3-79D4A8AB6FA5}" presName="spaceBetweenRectangles" presStyleCnt="0"/>
      <dgm:spPr/>
    </dgm:pt>
    <dgm:pt modelId="{E2D76B2B-9C92-2D40-AB65-3A5FD60EC31A}" type="pres">
      <dgm:prSet presAssocID="{2627063C-EABF-42F7-93AF-784863142F99}" presName="parentLin" presStyleCnt="0"/>
      <dgm:spPr/>
    </dgm:pt>
    <dgm:pt modelId="{B208B9A0-7B22-6244-AEA5-5121A8499500}" type="pres">
      <dgm:prSet presAssocID="{2627063C-EABF-42F7-93AF-784863142F99}" presName="parentLeftMargin" presStyleLbl="node1" presStyleIdx="1" presStyleCnt="4"/>
      <dgm:spPr/>
    </dgm:pt>
    <dgm:pt modelId="{7D018BD7-FD58-A04B-81FF-B1C6FA340E66}" type="pres">
      <dgm:prSet presAssocID="{2627063C-EABF-42F7-93AF-784863142F99}" presName="parentText" presStyleLbl="node1" presStyleIdx="2" presStyleCnt="4">
        <dgm:presLayoutVars>
          <dgm:chMax val="0"/>
          <dgm:bulletEnabled val="1"/>
        </dgm:presLayoutVars>
      </dgm:prSet>
      <dgm:spPr/>
    </dgm:pt>
    <dgm:pt modelId="{F9F6B3A9-742F-464A-8529-B057A7F941C2}" type="pres">
      <dgm:prSet presAssocID="{2627063C-EABF-42F7-93AF-784863142F99}" presName="negativeSpace" presStyleCnt="0"/>
      <dgm:spPr/>
    </dgm:pt>
    <dgm:pt modelId="{A1949EE4-4D9A-4143-874F-C6D967B25AB5}" type="pres">
      <dgm:prSet presAssocID="{2627063C-EABF-42F7-93AF-784863142F99}" presName="childText" presStyleLbl="conFgAcc1" presStyleIdx="2" presStyleCnt="4">
        <dgm:presLayoutVars>
          <dgm:bulletEnabled val="1"/>
        </dgm:presLayoutVars>
      </dgm:prSet>
      <dgm:spPr/>
    </dgm:pt>
    <dgm:pt modelId="{38F5DA42-9A6B-F349-B27E-27FCFA801FA9}" type="pres">
      <dgm:prSet presAssocID="{DC179A57-E104-44B1-BA58-99B1A830A601}" presName="spaceBetweenRectangles" presStyleCnt="0"/>
      <dgm:spPr/>
    </dgm:pt>
    <dgm:pt modelId="{5AAE9280-69C9-1740-9326-97860E64321F}" type="pres">
      <dgm:prSet presAssocID="{F78D76DE-9AC1-46A6-9C2D-87D971B82476}" presName="parentLin" presStyleCnt="0"/>
      <dgm:spPr/>
    </dgm:pt>
    <dgm:pt modelId="{B6FB028D-8BC4-A64A-AB00-C09B29B57933}" type="pres">
      <dgm:prSet presAssocID="{F78D76DE-9AC1-46A6-9C2D-87D971B82476}" presName="parentLeftMargin" presStyleLbl="node1" presStyleIdx="2" presStyleCnt="4"/>
      <dgm:spPr/>
    </dgm:pt>
    <dgm:pt modelId="{46DE1FBA-3B0E-574B-8C71-B9884B41A1B6}" type="pres">
      <dgm:prSet presAssocID="{F78D76DE-9AC1-46A6-9C2D-87D971B82476}" presName="parentText" presStyleLbl="node1" presStyleIdx="3" presStyleCnt="4">
        <dgm:presLayoutVars>
          <dgm:chMax val="0"/>
          <dgm:bulletEnabled val="1"/>
        </dgm:presLayoutVars>
      </dgm:prSet>
      <dgm:spPr/>
    </dgm:pt>
    <dgm:pt modelId="{55DFE09A-8044-8B41-BD3E-6D67E74E892A}" type="pres">
      <dgm:prSet presAssocID="{F78D76DE-9AC1-46A6-9C2D-87D971B82476}" presName="negativeSpace" presStyleCnt="0"/>
      <dgm:spPr/>
    </dgm:pt>
    <dgm:pt modelId="{4935B38F-2AB5-0748-881F-2FA81CB58AA9}" type="pres">
      <dgm:prSet presAssocID="{F78D76DE-9AC1-46A6-9C2D-87D971B82476}" presName="childText" presStyleLbl="conFgAcc1" presStyleIdx="3" presStyleCnt="4">
        <dgm:presLayoutVars>
          <dgm:bulletEnabled val="1"/>
        </dgm:presLayoutVars>
      </dgm:prSet>
      <dgm:spPr/>
    </dgm:pt>
  </dgm:ptLst>
  <dgm:cxnLst>
    <dgm:cxn modelId="{98C3E020-B634-8D47-836D-82DE9015045F}" type="presOf" srcId="{F4C8028C-F923-40A3-A034-8BD7CE44D52D}" destId="{9464C21D-9767-284A-AF20-826B6DD3747B}" srcOrd="1" destOrd="0" presId="urn:microsoft.com/office/officeart/2005/8/layout/list1"/>
    <dgm:cxn modelId="{E68C6042-1CF2-1E46-8775-C62425DD8159}" type="presOf" srcId="{1B97468B-7B33-42D0-B2AC-4581BAAAD423}" destId="{04335E9C-D0B7-1342-BCCA-B8FC86F80DBE}" srcOrd="0" destOrd="0" presId="urn:microsoft.com/office/officeart/2005/8/layout/list1"/>
    <dgm:cxn modelId="{D2498C52-1A0E-C946-8062-DB5A9C97FDFE}" type="presOf" srcId="{2627063C-EABF-42F7-93AF-784863142F99}" destId="{B208B9A0-7B22-6244-AEA5-5121A8499500}" srcOrd="0" destOrd="0" presId="urn:microsoft.com/office/officeart/2005/8/layout/list1"/>
    <dgm:cxn modelId="{CD0DA069-9B6A-49D5-B00E-146CB1B49F61}" srcId="{1B97468B-7B33-42D0-B2AC-4581BAAAD423}" destId="{2627063C-EABF-42F7-93AF-784863142F99}" srcOrd="2" destOrd="0" parTransId="{4179A20C-4E64-41C6-A185-DA8F6DE5CE19}" sibTransId="{DC179A57-E104-44B1-BA58-99B1A830A601}"/>
    <dgm:cxn modelId="{94A69C8D-7247-A949-BB83-894A80C6677D}" type="presOf" srcId="{F78D76DE-9AC1-46A6-9C2D-87D971B82476}" destId="{B6FB028D-8BC4-A64A-AB00-C09B29B57933}" srcOrd="0" destOrd="0" presId="urn:microsoft.com/office/officeart/2005/8/layout/list1"/>
    <dgm:cxn modelId="{D5CC1A94-BE59-1B40-B8A4-F6F6951DA554}" type="presOf" srcId="{C9D9C749-9358-4025-92B7-6CE5AB6FE86A}" destId="{8B2204D6-C79E-7146-969E-B5747544E19F}" srcOrd="1" destOrd="0" presId="urn:microsoft.com/office/officeart/2005/8/layout/list1"/>
    <dgm:cxn modelId="{890574A0-B98A-AB44-AB1A-FD7A84E683DB}" type="presOf" srcId="{C9D9C749-9358-4025-92B7-6CE5AB6FE86A}" destId="{7994224B-E247-4441-A2DD-6DB0B808F772}" srcOrd="0" destOrd="0" presId="urn:microsoft.com/office/officeart/2005/8/layout/list1"/>
    <dgm:cxn modelId="{3157D8A2-5395-E34F-872C-AC763F105323}" type="presOf" srcId="{F4C8028C-F923-40A3-A034-8BD7CE44D52D}" destId="{713B4571-EEB3-7B44-98E4-8C6256717D2C}" srcOrd="0" destOrd="0" presId="urn:microsoft.com/office/officeart/2005/8/layout/list1"/>
    <dgm:cxn modelId="{4565A3A9-2939-48E0-9B80-EDC81FBC4AB6}" srcId="{1B97468B-7B33-42D0-B2AC-4581BAAAD423}" destId="{F4C8028C-F923-40A3-A034-8BD7CE44D52D}" srcOrd="1" destOrd="0" parTransId="{2BF18490-E4A3-4B65-943F-16FE915B6C0C}" sibTransId="{447D31F2-2936-4A0A-82B3-79D4A8AB6FA5}"/>
    <dgm:cxn modelId="{F0317EBC-1C8E-4909-AB5D-E51715F9A313}" srcId="{1B97468B-7B33-42D0-B2AC-4581BAAAD423}" destId="{C9D9C749-9358-4025-92B7-6CE5AB6FE86A}" srcOrd="0" destOrd="0" parTransId="{62014FC8-024B-41EA-B6FE-6326D3EA8FD4}" sibTransId="{066396E8-211D-41C6-BE01-501D00362AA4}"/>
    <dgm:cxn modelId="{6442B2DC-1700-5140-9731-2E5BFB6AC33F}" type="presOf" srcId="{F78D76DE-9AC1-46A6-9C2D-87D971B82476}" destId="{46DE1FBA-3B0E-574B-8C71-B9884B41A1B6}" srcOrd="1" destOrd="0" presId="urn:microsoft.com/office/officeart/2005/8/layout/list1"/>
    <dgm:cxn modelId="{AD3354DD-93DB-354A-83EA-4765F4D14572}" type="presOf" srcId="{2627063C-EABF-42F7-93AF-784863142F99}" destId="{7D018BD7-FD58-A04B-81FF-B1C6FA340E66}" srcOrd="1" destOrd="0" presId="urn:microsoft.com/office/officeart/2005/8/layout/list1"/>
    <dgm:cxn modelId="{F6DFC5F9-3DE5-4D6C-9AF8-02397D421FBB}" srcId="{1B97468B-7B33-42D0-B2AC-4581BAAAD423}" destId="{F78D76DE-9AC1-46A6-9C2D-87D971B82476}" srcOrd="3" destOrd="0" parTransId="{719BDEC9-BB58-4F84-9BAF-0BBC4BB85462}" sibTransId="{5CF1E02E-84A8-42BB-B5F8-800F54F40AAD}"/>
    <dgm:cxn modelId="{73958CFF-96C1-C747-BB4A-49A06245B4DC}" type="presParOf" srcId="{04335E9C-D0B7-1342-BCCA-B8FC86F80DBE}" destId="{C0B38BC6-0630-3446-A29E-8E6CDB1BB1B2}" srcOrd="0" destOrd="0" presId="urn:microsoft.com/office/officeart/2005/8/layout/list1"/>
    <dgm:cxn modelId="{BC534D4E-1392-AF4C-995C-D75A7CD4AF32}" type="presParOf" srcId="{C0B38BC6-0630-3446-A29E-8E6CDB1BB1B2}" destId="{7994224B-E247-4441-A2DD-6DB0B808F772}" srcOrd="0" destOrd="0" presId="urn:microsoft.com/office/officeart/2005/8/layout/list1"/>
    <dgm:cxn modelId="{7107447F-462E-AF42-B6E2-AF08CE2402CE}" type="presParOf" srcId="{C0B38BC6-0630-3446-A29E-8E6CDB1BB1B2}" destId="{8B2204D6-C79E-7146-969E-B5747544E19F}" srcOrd="1" destOrd="0" presId="urn:microsoft.com/office/officeart/2005/8/layout/list1"/>
    <dgm:cxn modelId="{02718358-BEEB-4046-B08D-8DD0C986F590}" type="presParOf" srcId="{04335E9C-D0B7-1342-BCCA-B8FC86F80DBE}" destId="{6124FAB3-8563-A249-8CD3-31045E0B462C}" srcOrd="1" destOrd="0" presId="urn:microsoft.com/office/officeart/2005/8/layout/list1"/>
    <dgm:cxn modelId="{7BD4E184-A67C-4846-9B3E-3B7C7107006E}" type="presParOf" srcId="{04335E9C-D0B7-1342-BCCA-B8FC86F80DBE}" destId="{C78F91B7-383C-9443-A327-E213FBB63C20}" srcOrd="2" destOrd="0" presId="urn:microsoft.com/office/officeart/2005/8/layout/list1"/>
    <dgm:cxn modelId="{D4BFF0C9-CFB7-1241-B81C-AF56E4FF6F08}" type="presParOf" srcId="{04335E9C-D0B7-1342-BCCA-B8FC86F80DBE}" destId="{7394C958-7C28-9A42-9889-071D5A0298DF}" srcOrd="3" destOrd="0" presId="urn:microsoft.com/office/officeart/2005/8/layout/list1"/>
    <dgm:cxn modelId="{70C5A4BB-8B6A-8542-A97C-BAF825F17D77}" type="presParOf" srcId="{04335E9C-D0B7-1342-BCCA-B8FC86F80DBE}" destId="{70E60CB4-2E08-0A4F-8CBA-B74D72CED6C8}" srcOrd="4" destOrd="0" presId="urn:microsoft.com/office/officeart/2005/8/layout/list1"/>
    <dgm:cxn modelId="{225BD6A3-F5B9-D544-AB12-B2C66B2CB14F}" type="presParOf" srcId="{70E60CB4-2E08-0A4F-8CBA-B74D72CED6C8}" destId="{713B4571-EEB3-7B44-98E4-8C6256717D2C}" srcOrd="0" destOrd="0" presId="urn:microsoft.com/office/officeart/2005/8/layout/list1"/>
    <dgm:cxn modelId="{52FD0D4E-7081-0241-B0E0-74E70FE71D71}" type="presParOf" srcId="{70E60CB4-2E08-0A4F-8CBA-B74D72CED6C8}" destId="{9464C21D-9767-284A-AF20-826B6DD3747B}" srcOrd="1" destOrd="0" presId="urn:microsoft.com/office/officeart/2005/8/layout/list1"/>
    <dgm:cxn modelId="{A398D698-2BB7-A541-A6D4-104F2688D9C5}" type="presParOf" srcId="{04335E9C-D0B7-1342-BCCA-B8FC86F80DBE}" destId="{C0EA304C-1494-ED48-987D-46C22942BF5C}" srcOrd="5" destOrd="0" presId="urn:microsoft.com/office/officeart/2005/8/layout/list1"/>
    <dgm:cxn modelId="{2EDE1162-5F0E-8246-BB26-EB3DAE8AACBA}" type="presParOf" srcId="{04335E9C-D0B7-1342-BCCA-B8FC86F80DBE}" destId="{F3455BDC-CE3F-5942-9D82-04A9099318A9}" srcOrd="6" destOrd="0" presId="urn:microsoft.com/office/officeart/2005/8/layout/list1"/>
    <dgm:cxn modelId="{250C1042-6594-7946-AAAB-DFA6660AA0EE}" type="presParOf" srcId="{04335E9C-D0B7-1342-BCCA-B8FC86F80DBE}" destId="{901F76D1-6864-024A-8B36-A585FA5897EB}" srcOrd="7" destOrd="0" presId="urn:microsoft.com/office/officeart/2005/8/layout/list1"/>
    <dgm:cxn modelId="{FCDF45B7-833C-1B4A-9B3F-A43ED50E6FA8}" type="presParOf" srcId="{04335E9C-D0B7-1342-BCCA-B8FC86F80DBE}" destId="{E2D76B2B-9C92-2D40-AB65-3A5FD60EC31A}" srcOrd="8" destOrd="0" presId="urn:microsoft.com/office/officeart/2005/8/layout/list1"/>
    <dgm:cxn modelId="{4AEAC364-00CC-944D-B3F5-169EDBDEEAF3}" type="presParOf" srcId="{E2D76B2B-9C92-2D40-AB65-3A5FD60EC31A}" destId="{B208B9A0-7B22-6244-AEA5-5121A8499500}" srcOrd="0" destOrd="0" presId="urn:microsoft.com/office/officeart/2005/8/layout/list1"/>
    <dgm:cxn modelId="{2A9EAEAD-29F7-E842-B01D-213CA1A051C0}" type="presParOf" srcId="{E2D76B2B-9C92-2D40-AB65-3A5FD60EC31A}" destId="{7D018BD7-FD58-A04B-81FF-B1C6FA340E66}" srcOrd="1" destOrd="0" presId="urn:microsoft.com/office/officeart/2005/8/layout/list1"/>
    <dgm:cxn modelId="{4D449776-A042-2243-8FF5-1355713B65AD}" type="presParOf" srcId="{04335E9C-D0B7-1342-BCCA-B8FC86F80DBE}" destId="{F9F6B3A9-742F-464A-8529-B057A7F941C2}" srcOrd="9" destOrd="0" presId="urn:microsoft.com/office/officeart/2005/8/layout/list1"/>
    <dgm:cxn modelId="{040B709F-EF65-2347-B479-4185F2239373}" type="presParOf" srcId="{04335E9C-D0B7-1342-BCCA-B8FC86F80DBE}" destId="{A1949EE4-4D9A-4143-874F-C6D967B25AB5}" srcOrd="10" destOrd="0" presId="urn:microsoft.com/office/officeart/2005/8/layout/list1"/>
    <dgm:cxn modelId="{3AE5860C-35B4-9245-8215-E7CA99AC0239}" type="presParOf" srcId="{04335E9C-D0B7-1342-BCCA-B8FC86F80DBE}" destId="{38F5DA42-9A6B-F349-B27E-27FCFA801FA9}" srcOrd="11" destOrd="0" presId="urn:microsoft.com/office/officeart/2005/8/layout/list1"/>
    <dgm:cxn modelId="{3165558B-9946-CA43-A048-52421B80398A}" type="presParOf" srcId="{04335E9C-D0B7-1342-BCCA-B8FC86F80DBE}" destId="{5AAE9280-69C9-1740-9326-97860E64321F}" srcOrd="12" destOrd="0" presId="urn:microsoft.com/office/officeart/2005/8/layout/list1"/>
    <dgm:cxn modelId="{F14EF86F-8E58-494C-9996-790D71FA156D}" type="presParOf" srcId="{5AAE9280-69C9-1740-9326-97860E64321F}" destId="{B6FB028D-8BC4-A64A-AB00-C09B29B57933}" srcOrd="0" destOrd="0" presId="urn:microsoft.com/office/officeart/2005/8/layout/list1"/>
    <dgm:cxn modelId="{DB3ED9C4-597E-2D4B-80BF-BB3A89ABDCAF}" type="presParOf" srcId="{5AAE9280-69C9-1740-9326-97860E64321F}" destId="{46DE1FBA-3B0E-574B-8C71-B9884B41A1B6}" srcOrd="1" destOrd="0" presId="urn:microsoft.com/office/officeart/2005/8/layout/list1"/>
    <dgm:cxn modelId="{D00DF008-712A-3147-9CF3-80C915587D01}" type="presParOf" srcId="{04335E9C-D0B7-1342-BCCA-B8FC86F80DBE}" destId="{55DFE09A-8044-8B41-BD3E-6D67E74E892A}" srcOrd="13" destOrd="0" presId="urn:microsoft.com/office/officeart/2005/8/layout/list1"/>
    <dgm:cxn modelId="{6C5A1052-D726-0B44-8672-D6F4B3B55689}" type="presParOf" srcId="{04335E9C-D0B7-1342-BCCA-B8FC86F80DBE}" destId="{4935B38F-2AB5-0748-881F-2FA81CB58AA9}"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485B76-975A-7040-B694-BB6CEA3399BE}">
      <dsp:nvSpPr>
        <dsp:cNvPr id="0" name=""/>
        <dsp:cNvSpPr/>
      </dsp:nvSpPr>
      <dsp:spPr>
        <a:xfrm>
          <a:off x="880578" y="1110033"/>
          <a:ext cx="700355" cy="71"/>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3D0D11A7-B576-584C-93CE-9EA19E20E35D}">
      <dsp:nvSpPr>
        <dsp:cNvPr id="0" name=""/>
        <dsp:cNvSpPr/>
      </dsp:nvSpPr>
      <dsp:spPr>
        <a:xfrm>
          <a:off x="1622955" y="1051239"/>
          <a:ext cx="80540" cy="151276"/>
        </a:xfrm>
        <a:prstGeom prst="chevron">
          <a:avLst>
            <a:gd name="adj" fmla="val 90000"/>
          </a:avLst>
        </a:prstGeom>
        <a:solidFill>
          <a:schemeClr val="accent5">
            <a:tint val="40000"/>
            <a:alpha val="90000"/>
            <a:hueOff val="-702627"/>
            <a:satOff val="157"/>
            <a:lumOff val="24"/>
            <a:alphaOff val="0"/>
          </a:schemeClr>
        </a:solidFill>
        <a:ln w="12700" cap="flat" cmpd="sng" algn="ctr">
          <a:solidFill>
            <a:schemeClr val="accent5">
              <a:tint val="40000"/>
              <a:alpha val="90000"/>
              <a:hueOff val="-702627"/>
              <a:satOff val="157"/>
              <a:lumOff val="24"/>
              <a:alphaOff val="0"/>
            </a:schemeClr>
          </a:solidFill>
          <a:prstDash val="solid"/>
          <a:miter lim="800000"/>
        </a:ln>
        <a:effectLst/>
      </dsp:spPr>
      <dsp:style>
        <a:lnRef idx="1">
          <a:scrgbClr r="0" g="0" b="0"/>
        </a:lnRef>
        <a:fillRef idx="1">
          <a:scrgbClr r="0" g="0" b="0"/>
        </a:fillRef>
        <a:effectRef idx="2">
          <a:scrgbClr r="0" g="0" b="0"/>
        </a:effectRef>
        <a:fontRef idx="minor"/>
      </dsp:style>
    </dsp:sp>
    <dsp:sp modelId="{1B517323-9DB0-5749-9A98-61EEFF4F3E88}">
      <dsp:nvSpPr>
        <dsp:cNvPr id="0" name=""/>
        <dsp:cNvSpPr/>
      </dsp:nvSpPr>
      <dsp:spPr>
        <a:xfrm>
          <a:off x="455621" y="772655"/>
          <a:ext cx="674826" cy="674826"/>
        </a:xfrm>
        <a:prstGeom prst="ellips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w="12700" cap="flat" cmpd="sng" algn="ctr">
          <a:solidFill>
            <a:schemeClr val="accent5">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26187" tIns="26187" rIns="26187" bIns="26187" numCol="1" spcCol="1270" anchor="ctr" anchorCtr="0">
          <a:noAutofit/>
        </a:bodyPr>
        <a:lstStyle/>
        <a:p>
          <a:pPr marL="0" lvl="0" indent="0" algn="ctr" defTabSz="1333500">
            <a:lnSpc>
              <a:spcPct val="90000"/>
            </a:lnSpc>
            <a:spcBef>
              <a:spcPct val="0"/>
            </a:spcBef>
            <a:spcAft>
              <a:spcPct val="35000"/>
            </a:spcAft>
            <a:buNone/>
          </a:pPr>
          <a:r>
            <a:rPr lang="en-US" sz="3000" kern="1200"/>
            <a:t>1</a:t>
          </a:r>
        </a:p>
      </dsp:txBody>
      <dsp:txXfrm>
        <a:off x="554447" y="871481"/>
        <a:ext cx="477174" cy="477174"/>
      </dsp:txXfrm>
    </dsp:sp>
    <dsp:sp modelId="{2E38F232-D50C-6C46-BC4A-0D65D6C66B72}">
      <dsp:nvSpPr>
        <dsp:cNvPr id="0" name=""/>
        <dsp:cNvSpPr/>
      </dsp:nvSpPr>
      <dsp:spPr>
        <a:xfrm>
          <a:off x="5134" y="1613082"/>
          <a:ext cx="1575799" cy="1965600"/>
        </a:xfrm>
        <a:prstGeom prst="upArrowCallout">
          <a:avLst>
            <a:gd name="adj1" fmla="val 50000"/>
            <a:gd name="adj2" fmla="val 20000"/>
            <a:gd name="adj3" fmla="val 20000"/>
            <a:gd name="adj4" fmla="val 100000"/>
          </a:avLst>
        </a:prstGeom>
        <a:solidFill>
          <a:schemeClr val="accent5">
            <a:tint val="40000"/>
            <a:alpha val="90000"/>
            <a:hueOff val="-1405255"/>
            <a:satOff val="314"/>
            <a:lumOff val="47"/>
            <a:alphaOff val="0"/>
          </a:schemeClr>
        </a:solidFill>
        <a:ln w="12700" cap="flat" cmpd="sng" algn="ctr">
          <a:solidFill>
            <a:schemeClr val="accent5">
              <a:tint val="40000"/>
              <a:alpha val="90000"/>
              <a:hueOff val="-1405255"/>
              <a:satOff val="314"/>
              <a:lumOff val="47"/>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24301" tIns="165100" rIns="124301" bIns="165100" numCol="1" spcCol="1270" anchor="t" anchorCtr="0">
          <a:noAutofit/>
        </a:bodyPr>
        <a:lstStyle/>
        <a:p>
          <a:pPr marL="0" lvl="0" indent="0" algn="l" defTabSz="488950">
            <a:lnSpc>
              <a:spcPct val="90000"/>
            </a:lnSpc>
            <a:spcBef>
              <a:spcPct val="0"/>
            </a:spcBef>
            <a:spcAft>
              <a:spcPct val="35000"/>
            </a:spcAft>
            <a:buNone/>
          </a:pPr>
          <a:r>
            <a:rPr lang="en-US" sz="1100" kern="1200"/>
            <a:t>1. </a:t>
          </a:r>
          <a:r>
            <a:rPr lang="en-US" sz="1100" b="1" kern="1200"/>
            <a:t>Objective</a:t>
          </a:r>
          <a:r>
            <a:rPr lang="en-US" sz="1100" kern="1200"/>
            <a:t>: Predict house prices based on location, year built, and other property features.</a:t>
          </a:r>
        </a:p>
      </dsp:txBody>
      <dsp:txXfrm>
        <a:off x="5134" y="1928242"/>
        <a:ext cx="1575799" cy="1650440"/>
      </dsp:txXfrm>
    </dsp:sp>
    <dsp:sp modelId="{B9E5865C-658C-3F42-BC0E-BDC5E848816C}">
      <dsp:nvSpPr>
        <dsp:cNvPr id="0" name=""/>
        <dsp:cNvSpPr/>
      </dsp:nvSpPr>
      <dsp:spPr>
        <a:xfrm>
          <a:off x="1756023" y="1110033"/>
          <a:ext cx="1575799" cy="72"/>
        </a:xfrm>
        <a:prstGeom prst="rect">
          <a:avLst/>
        </a:prstGeom>
        <a:solidFill>
          <a:schemeClr val="accent5">
            <a:tint val="40000"/>
            <a:alpha val="90000"/>
            <a:hueOff val="-2107882"/>
            <a:satOff val="471"/>
            <a:lumOff val="71"/>
            <a:alphaOff val="0"/>
          </a:schemeClr>
        </a:solidFill>
        <a:ln w="12700" cap="flat" cmpd="sng" algn="ctr">
          <a:solidFill>
            <a:schemeClr val="accent5">
              <a:tint val="40000"/>
              <a:alpha val="90000"/>
              <a:hueOff val="-2107882"/>
              <a:satOff val="471"/>
              <a:lumOff val="71"/>
              <a:alphaOff val="0"/>
            </a:schemeClr>
          </a:solidFill>
          <a:prstDash val="solid"/>
          <a:miter lim="800000"/>
        </a:ln>
        <a:effectLst/>
      </dsp:spPr>
      <dsp:style>
        <a:lnRef idx="1">
          <a:scrgbClr r="0" g="0" b="0"/>
        </a:lnRef>
        <a:fillRef idx="1">
          <a:scrgbClr r="0" g="0" b="0"/>
        </a:fillRef>
        <a:effectRef idx="2">
          <a:scrgbClr r="0" g="0" b="0"/>
        </a:effectRef>
        <a:fontRef idx="minor"/>
      </dsp:style>
    </dsp:sp>
    <dsp:sp modelId="{F7F197D6-E536-B643-B945-F4F4C507880A}">
      <dsp:nvSpPr>
        <dsp:cNvPr id="0" name=""/>
        <dsp:cNvSpPr/>
      </dsp:nvSpPr>
      <dsp:spPr>
        <a:xfrm>
          <a:off x="3373843" y="1051239"/>
          <a:ext cx="80540" cy="151276"/>
        </a:xfrm>
        <a:prstGeom prst="chevron">
          <a:avLst>
            <a:gd name="adj" fmla="val 90000"/>
          </a:avLst>
        </a:prstGeom>
        <a:solidFill>
          <a:schemeClr val="accent5">
            <a:tint val="40000"/>
            <a:alpha val="90000"/>
            <a:hueOff val="-2810510"/>
            <a:satOff val="628"/>
            <a:lumOff val="94"/>
            <a:alphaOff val="0"/>
          </a:schemeClr>
        </a:solidFill>
        <a:ln w="12700" cap="flat" cmpd="sng" algn="ctr">
          <a:solidFill>
            <a:schemeClr val="accent5">
              <a:tint val="40000"/>
              <a:alpha val="90000"/>
              <a:hueOff val="-2810510"/>
              <a:satOff val="628"/>
              <a:lumOff val="94"/>
              <a:alphaOff val="0"/>
            </a:schemeClr>
          </a:solidFill>
          <a:prstDash val="solid"/>
          <a:miter lim="800000"/>
        </a:ln>
        <a:effectLst/>
      </dsp:spPr>
      <dsp:style>
        <a:lnRef idx="1">
          <a:scrgbClr r="0" g="0" b="0"/>
        </a:lnRef>
        <a:fillRef idx="1">
          <a:scrgbClr r="0" g="0" b="0"/>
        </a:fillRef>
        <a:effectRef idx="2">
          <a:scrgbClr r="0" g="0" b="0"/>
        </a:effectRef>
        <a:fontRef idx="minor"/>
      </dsp:style>
    </dsp:sp>
    <dsp:sp modelId="{A542217D-325A-2B4E-B94B-2CA7D3ADCDB8}">
      <dsp:nvSpPr>
        <dsp:cNvPr id="0" name=""/>
        <dsp:cNvSpPr/>
      </dsp:nvSpPr>
      <dsp:spPr>
        <a:xfrm>
          <a:off x="2206509" y="772655"/>
          <a:ext cx="674826" cy="674826"/>
        </a:xfrm>
        <a:prstGeom prst="ellipse">
          <a:avLst/>
        </a:prstGeom>
        <a:gradFill rotWithShape="0">
          <a:gsLst>
            <a:gs pos="0">
              <a:schemeClr val="accent5">
                <a:hueOff val="-2430430"/>
                <a:satOff val="-165"/>
                <a:lumOff val="392"/>
                <a:alphaOff val="0"/>
                <a:satMod val="103000"/>
                <a:lumMod val="102000"/>
                <a:tint val="94000"/>
              </a:schemeClr>
            </a:gs>
            <a:gs pos="50000">
              <a:schemeClr val="accent5">
                <a:hueOff val="-2430430"/>
                <a:satOff val="-165"/>
                <a:lumOff val="392"/>
                <a:alphaOff val="0"/>
                <a:satMod val="110000"/>
                <a:lumMod val="100000"/>
                <a:shade val="100000"/>
              </a:schemeClr>
            </a:gs>
            <a:gs pos="100000">
              <a:schemeClr val="accent5">
                <a:hueOff val="-2430430"/>
                <a:satOff val="-165"/>
                <a:lumOff val="392"/>
                <a:alphaOff val="0"/>
                <a:lumMod val="99000"/>
                <a:satMod val="120000"/>
                <a:shade val="78000"/>
              </a:schemeClr>
            </a:gs>
          </a:gsLst>
          <a:lin ang="5400000" scaled="0"/>
        </a:gradFill>
        <a:ln w="12700" cap="flat" cmpd="sng" algn="ctr">
          <a:solidFill>
            <a:schemeClr val="accent5">
              <a:hueOff val="-2430430"/>
              <a:satOff val="-165"/>
              <a:lumOff val="392"/>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26187" tIns="26187" rIns="26187" bIns="26187" numCol="1" spcCol="1270" anchor="ctr" anchorCtr="0">
          <a:noAutofit/>
        </a:bodyPr>
        <a:lstStyle/>
        <a:p>
          <a:pPr marL="0" lvl="0" indent="0" algn="ctr" defTabSz="1333500">
            <a:lnSpc>
              <a:spcPct val="90000"/>
            </a:lnSpc>
            <a:spcBef>
              <a:spcPct val="0"/>
            </a:spcBef>
            <a:spcAft>
              <a:spcPct val="35000"/>
            </a:spcAft>
            <a:buNone/>
          </a:pPr>
          <a:r>
            <a:rPr lang="en-US" sz="3000" kern="1200"/>
            <a:t>2</a:t>
          </a:r>
        </a:p>
      </dsp:txBody>
      <dsp:txXfrm>
        <a:off x="2305335" y="871481"/>
        <a:ext cx="477174" cy="477174"/>
      </dsp:txXfrm>
    </dsp:sp>
    <dsp:sp modelId="{8B119541-550A-1845-A903-D8B2FA5B21A8}">
      <dsp:nvSpPr>
        <dsp:cNvPr id="0" name=""/>
        <dsp:cNvSpPr/>
      </dsp:nvSpPr>
      <dsp:spPr>
        <a:xfrm>
          <a:off x="1756023" y="1613082"/>
          <a:ext cx="1575799" cy="1965600"/>
        </a:xfrm>
        <a:prstGeom prst="upArrowCallout">
          <a:avLst>
            <a:gd name="adj1" fmla="val 50000"/>
            <a:gd name="adj2" fmla="val 20000"/>
            <a:gd name="adj3" fmla="val 20000"/>
            <a:gd name="adj4" fmla="val 100000"/>
          </a:avLst>
        </a:prstGeom>
        <a:solidFill>
          <a:schemeClr val="accent5">
            <a:tint val="40000"/>
            <a:alpha val="90000"/>
            <a:hueOff val="-3513137"/>
            <a:satOff val="784"/>
            <a:lumOff val="118"/>
            <a:alphaOff val="0"/>
          </a:schemeClr>
        </a:solidFill>
        <a:ln w="12700" cap="flat" cmpd="sng" algn="ctr">
          <a:solidFill>
            <a:schemeClr val="accent5">
              <a:tint val="40000"/>
              <a:alpha val="90000"/>
              <a:hueOff val="-3513137"/>
              <a:satOff val="784"/>
              <a:lumOff val="118"/>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24301" tIns="165100" rIns="124301" bIns="165100" numCol="1" spcCol="1270" anchor="t" anchorCtr="0">
          <a:noAutofit/>
        </a:bodyPr>
        <a:lstStyle/>
        <a:p>
          <a:pPr marL="0" lvl="0" indent="0" algn="l" defTabSz="488950">
            <a:lnSpc>
              <a:spcPct val="90000"/>
            </a:lnSpc>
            <a:spcBef>
              <a:spcPct val="0"/>
            </a:spcBef>
            <a:spcAft>
              <a:spcPct val="35000"/>
            </a:spcAft>
            <a:buNone/>
          </a:pPr>
          <a:r>
            <a:rPr lang="en-US" sz="1100" kern="1200"/>
            <a:t>2. </a:t>
          </a:r>
          <a:r>
            <a:rPr lang="en-US" sz="1100" b="1" kern="1200"/>
            <a:t>Data</a:t>
          </a:r>
          <a:r>
            <a:rPr lang="en-US" sz="1100" kern="1200"/>
            <a:t>: Analyze housing data including </a:t>
          </a:r>
          <a:r>
            <a:rPr lang="en-US" sz="1100" b="1" kern="1200"/>
            <a:t>Location</a:t>
          </a:r>
          <a:r>
            <a:rPr lang="en-US" sz="1100" kern="1200"/>
            <a:t>, </a:t>
          </a:r>
          <a:r>
            <a:rPr lang="en-US" sz="1100" b="1" kern="1200"/>
            <a:t>YearBuilt</a:t>
          </a:r>
          <a:r>
            <a:rPr lang="en-US" sz="1100" kern="1200"/>
            <a:t>, and </a:t>
          </a:r>
          <a:r>
            <a:rPr lang="en-US" sz="1100" b="1" kern="1200"/>
            <a:t>Price</a:t>
          </a:r>
          <a:r>
            <a:rPr lang="en-US" sz="1100" kern="1200"/>
            <a:t>.</a:t>
          </a:r>
        </a:p>
      </dsp:txBody>
      <dsp:txXfrm>
        <a:off x="1756023" y="1928242"/>
        <a:ext cx="1575799" cy="1650440"/>
      </dsp:txXfrm>
    </dsp:sp>
    <dsp:sp modelId="{F7F7FD4A-ECC5-D546-8015-64472304C3C9}">
      <dsp:nvSpPr>
        <dsp:cNvPr id="0" name=""/>
        <dsp:cNvSpPr/>
      </dsp:nvSpPr>
      <dsp:spPr>
        <a:xfrm>
          <a:off x="3506911" y="1110033"/>
          <a:ext cx="1575799" cy="72"/>
        </a:xfrm>
        <a:prstGeom prst="rect">
          <a:avLst/>
        </a:prstGeom>
        <a:solidFill>
          <a:schemeClr val="accent5">
            <a:tint val="40000"/>
            <a:alpha val="90000"/>
            <a:hueOff val="-4215764"/>
            <a:satOff val="941"/>
            <a:lumOff val="142"/>
            <a:alphaOff val="0"/>
          </a:schemeClr>
        </a:solidFill>
        <a:ln w="12700" cap="flat" cmpd="sng" algn="ctr">
          <a:solidFill>
            <a:schemeClr val="accent5">
              <a:tint val="40000"/>
              <a:alpha val="90000"/>
              <a:hueOff val="-4215764"/>
              <a:satOff val="941"/>
              <a:lumOff val="142"/>
              <a:alphaOff val="0"/>
            </a:schemeClr>
          </a:solidFill>
          <a:prstDash val="solid"/>
          <a:miter lim="800000"/>
        </a:ln>
        <a:effectLst/>
      </dsp:spPr>
      <dsp:style>
        <a:lnRef idx="1">
          <a:scrgbClr r="0" g="0" b="0"/>
        </a:lnRef>
        <a:fillRef idx="1">
          <a:scrgbClr r="0" g="0" b="0"/>
        </a:fillRef>
        <a:effectRef idx="2">
          <a:scrgbClr r="0" g="0" b="0"/>
        </a:effectRef>
        <a:fontRef idx="minor"/>
      </dsp:style>
    </dsp:sp>
    <dsp:sp modelId="{6F290C02-F1F8-AD40-B1EE-700B384738EF}">
      <dsp:nvSpPr>
        <dsp:cNvPr id="0" name=""/>
        <dsp:cNvSpPr/>
      </dsp:nvSpPr>
      <dsp:spPr>
        <a:xfrm>
          <a:off x="5124732" y="1051239"/>
          <a:ext cx="80540" cy="151276"/>
        </a:xfrm>
        <a:prstGeom prst="chevron">
          <a:avLst>
            <a:gd name="adj" fmla="val 90000"/>
          </a:avLst>
        </a:prstGeom>
        <a:solidFill>
          <a:schemeClr val="accent5">
            <a:tint val="40000"/>
            <a:alpha val="90000"/>
            <a:hueOff val="-4918392"/>
            <a:satOff val="1098"/>
            <a:lumOff val="165"/>
            <a:alphaOff val="0"/>
          </a:schemeClr>
        </a:solidFill>
        <a:ln w="12700" cap="flat" cmpd="sng" algn="ctr">
          <a:solidFill>
            <a:schemeClr val="accent5">
              <a:tint val="40000"/>
              <a:alpha val="90000"/>
              <a:hueOff val="-4918392"/>
              <a:satOff val="1098"/>
              <a:lumOff val="165"/>
              <a:alphaOff val="0"/>
            </a:schemeClr>
          </a:solidFill>
          <a:prstDash val="solid"/>
          <a:miter lim="800000"/>
        </a:ln>
        <a:effectLst/>
      </dsp:spPr>
      <dsp:style>
        <a:lnRef idx="1">
          <a:scrgbClr r="0" g="0" b="0"/>
        </a:lnRef>
        <a:fillRef idx="1">
          <a:scrgbClr r="0" g="0" b="0"/>
        </a:fillRef>
        <a:effectRef idx="2">
          <a:scrgbClr r="0" g="0" b="0"/>
        </a:effectRef>
        <a:fontRef idx="minor"/>
      </dsp:style>
    </dsp:sp>
    <dsp:sp modelId="{24A1EBA9-E71B-B046-8360-9B85DE37E66A}">
      <dsp:nvSpPr>
        <dsp:cNvPr id="0" name=""/>
        <dsp:cNvSpPr/>
      </dsp:nvSpPr>
      <dsp:spPr>
        <a:xfrm>
          <a:off x="3957398" y="772655"/>
          <a:ext cx="674826" cy="674826"/>
        </a:xfrm>
        <a:prstGeom prst="ellipse">
          <a:avLst/>
        </a:prstGeom>
        <a:gradFill rotWithShape="0">
          <a:gsLst>
            <a:gs pos="0">
              <a:schemeClr val="accent5">
                <a:hueOff val="-4860860"/>
                <a:satOff val="-330"/>
                <a:lumOff val="784"/>
                <a:alphaOff val="0"/>
                <a:satMod val="103000"/>
                <a:lumMod val="102000"/>
                <a:tint val="94000"/>
              </a:schemeClr>
            </a:gs>
            <a:gs pos="50000">
              <a:schemeClr val="accent5">
                <a:hueOff val="-4860860"/>
                <a:satOff val="-330"/>
                <a:lumOff val="784"/>
                <a:alphaOff val="0"/>
                <a:satMod val="110000"/>
                <a:lumMod val="100000"/>
                <a:shade val="100000"/>
              </a:schemeClr>
            </a:gs>
            <a:gs pos="100000">
              <a:schemeClr val="accent5">
                <a:hueOff val="-4860860"/>
                <a:satOff val="-330"/>
                <a:lumOff val="784"/>
                <a:alphaOff val="0"/>
                <a:lumMod val="99000"/>
                <a:satMod val="120000"/>
                <a:shade val="78000"/>
              </a:schemeClr>
            </a:gs>
          </a:gsLst>
          <a:lin ang="5400000" scaled="0"/>
        </a:gradFill>
        <a:ln w="12700" cap="flat" cmpd="sng" algn="ctr">
          <a:solidFill>
            <a:schemeClr val="accent5">
              <a:hueOff val="-4860860"/>
              <a:satOff val="-330"/>
              <a:lumOff val="784"/>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26187" tIns="26187" rIns="26187" bIns="26187" numCol="1" spcCol="1270" anchor="ctr" anchorCtr="0">
          <a:noAutofit/>
        </a:bodyPr>
        <a:lstStyle/>
        <a:p>
          <a:pPr marL="0" lvl="0" indent="0" algn="ctr" defTabSz="1333500">
            <a:lnSpc>
              <a:spcPct val="90000"/>
            </a:lnSpc>
            <a:spcBef>
              <a:spcPct val="0"/>
            </a:spcBef>
            <a:spcAft>
              <a:spcPct val="35000"/>
            </a:spcAft>
            <a:buNone/>
          </a:pPr>
          <a:r>
            <a:rPr lang="en-US" sz="3000" kern="1200"/>
            <a:t>3</a:t>
          </a:r>
        </a:p>
      </dsp:txBody>
      <dsp:txXfrm>
        <a:off x="4056224" y="871481"/>
        <a:ext cx="477174" cy="477174"/>
      </dsp:txXfrm>
    </dsp:sp>
    <dsp:sp modelId="{05246B42-49E0-0E4A-8F8C-EB9221FBA999}">
      <dsp:nvSpPr>
        <dsp:cNvPr id="0" name=""/>
        <dsp:cNvSpPr/>
      </dsp:nvSpPr>
      <dsp:spPr>
        <a:xfrm>
          <a:off x="3506911" y="1613082"/>
          <a:ext cx="1575799" cy="1965600"/>
        </a:xfrm>
        <a:prstGeom prst="upArrowCallout">
          <a:avLst>
            <a:gd name="adj1" fmla="val 50000"/>
            <a:gd name="adj2" fmla="val 20000"/>
            <a:gd name="adj3" fmla="val 20000"/>
            <a:gd name="adj4" fmla="val 100000"/>
          </a:avLst>
        </a:prstGeom>
        <a:solidFill>
          <a:schemeClr val="accent5">
            <a:tint val="40000"/>
            <a:alpha val="90000"/>
            <a:hueOff val="-5621019"/>
            <a:satOff val="1255"/>
            <a:lumOff val="189"/>
            <a:alphaOff val="0"/>
          </a:schemeClr>
        </a:solidFill>
        <a:ln w="12700" cap="flat" cmpd="sng" algn="ctr">
          <a:solidFill>
            <a:schemeClr val="accent5">
              <a:tint val="40000"/>
              <a:alpha val="90000"/>
              <a:hueOff val="-5621019"/>
              <a:satOff val="1255"/>
              <a:lumOff val="189"/>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24301" tIns="165100" rIns="124301" bIns="165100" numCol="1" spcCol="1270" anchor="t" anchorCtr="0">
          <a:noAutofit/>
        </a:bodyPr>
        <a:lstStyle/>
        <a:p>
          <a:pPr marL="0" lvl="0" indent="0" algn="l" defTabSz="488950">
            <a:lnSpc>
              <a:spcPct val="90000"/>
            </a:lnSpc>
            <a:spcBef>
              <a:spcPct val="0"/>
            </a:spcBef>
            <a:spcAft>
              <a:spcPct val="35000"/>
            </a:spcAft>
            <a:buNone/>
          </a:pPr>
          <a:r>
            <a:rPr lang="en-US" sz="1100" kern="1200"/>
            <a:t>3. </a:t>
          </a:r>
          <a:r>
            <a:rPr lang="en-US" sz="1100" b="1" kern="1200"/>
            <a:t>Grouping</a:t>
          </a:r>
          <a:r>
            <a:rPr lang="en-US" sz="1100" kern="1200"/>
            <a:t>: Group data by </a:t>
          </a:r>
          <a:r>
            <a:rPr lang="en-US" sz="1100" b="1" kern="1200"/>
            <a:t>Location</a:t>
          </a:r>
          <a:r>
            <a:rPr lang="en-US" sz="1100" kern="1200"/>
            <a:t> and </a:t>
          </a:r>
          <a:r>
            <a:rPr lang="en-US" sz="1100" b="1" kern="1200"/>
            <a:t>YearBuilt</a:t>
          </a:r>
          <a:r>
            <a:rPr lang="en-US" sz="1100" kern="1200"/>
            <a:t> to find average prices.</a:t>
          </a:r>
        </a:p>
      </dsp:txBody>
      <dsp:txXfrm>
        <a:off x="3506911" y="1928242"/>
        <a:ext cx="1575799" cy="1650440"/>
      </dsp:txXfrm>
    </dsp:sp>
    <dsp:sp modelId="{EC23EDA1-1161-D84F-9A5C-BEF2434130C2}">
      <dsp:nvSpPr>
        <dsp:cNvPr id="0" name=""/>
        <dsp:cNvSpPr/>
      </dsp:nvSpPr>
      <dsp:spPr>
        <a:xfrm>
          <a:off x="5257800" y="1110033"/>
          <a:ext cx="1575799" cy="72"/>
        </a:xfrm>
        <a:prstGeom prst="rect">
          <a:avLst/>
        </a:prstGeom>
        <a:solidFill>
          <a:schemeClr val="accent5">
            <a:tint val="40000"/>
            <a:alpha val="90000"/>
            <a:hueOff val="-6323647"/>
            <a:satOff val="1412"/>
            <a:lumOff val="212"/>
            <a:alphaOff val="0"/>
          </a:schemeClr>
        </a:solidFill>
        <a:ln w="12700" cap="flat" cmpd="sng" algn="ctr">
          <a:solidFill>
            <a:schemeClr val="accent5">
              <a:tint val="40000"/>
              <a:alpha val="90000"/>
              <a:hueOff val="-6323647"/>
              <a:satOff val="1412"/>
              <a:lumOff val="212"/>
              <a:alphaOff val="0"/>
            </a:schemeClr>
          </a:solidFill>
          <a:prstDash val="solid"/>
          <a:miter lim="800000"/>
        </a:ln>
        <a:effectLst/>
      </dsp:spPr>
      <dsp:style>
        <a:lnRef idx="1">
          <a:scrgbClr r="0" g="0" b="0"/>
        </a:lnRef>
        <a:fillRef idx="1">
          <a:scrgbClr r="0" g="0" b="0"/>
        </a:fillRef>
        <a:effectRef idx="2">
          <a:scrgbClr r="0" g="0" b="0"/>
        </a:effectRef>
        <a:fontRef idx="minor"/>
      </dsp:style>
    </dsp:sp>
    <dsp:sp modelId="{CB904C3B-E944-EF43-81D6-0D5CE65A0623}">
      <dsp:nvSpPr>
        <dsp:cNvPr id="0" name=""/>
        <dsp:cNvSpPr/>
      </dsp:nvSpPr>
      <dsp:spPr>
        <a:xfrm>
          <a:off x="6875620" y="1051239"/>
          <a:ext cx="80540" cy="151276"/>
        </a:xfrm>
        <a:prstGeom prst="chevron">
          <a:avLst>
            <a:gd name="adj" fmla="val 90000"/>
          </a:avLst>
        </a:prstGeom>
        <a:solidFill>
          <a:schemeClr val="accent5">
            <a:tint val="40000"/>
            <a:alpha val="90000"/>
            <a:hueOff val="-7026274"/>
            <a:satOff val="1569"/>
            <a:lumOff val="236"/>
            <a:alphaOff val="0"/>
          </a:schemeClr>
        </a:solidFill>
        <a:ln w="12700" cap="flat" cmpd="sng" algn="ctr">
          <a:solidFill>
            <a:schemeClr val="accent5">
              <a:tint val="40000"/>
              <a:alpha val="90000"/>
              <a:hueOff val="-7026274"/>
              <a:satOff val="1569"/>
              <a:lumOff val="236"/>
              <a:alphaOff val="0"/>
            </a:schemeClr>
          </a:solidFill>
          <a:prstDash val="solid"/>
          <a:miter lim="800000"/>
        </a:ln>
        <a:effectLst/>
      </dsp:spPr>
      <dsp:style>
        <a:lnRef idx="1">
          <a:scrgbClr r="0" g="0" b="0"/>
        </a:lnRef>
        <a:fillRef idx="1">
          <a:scrgbClr r="0" g="0" b="0"/>
        </a:fillRef>
        <a:effectRef idx="2">
          <a:scrgbClr r="0" g="0" b="0"/>
        </a:effectRef>
        <a:fontRef idx="minor"/>
      </dsp:style>
    </dsp:sp>
    <dsp:sp modelId="{74FEE3A0-B1BF-354E-8E39-C0C359A94FF7}">
      <dsp:nvSpPr>
        <dsp:cNvPr id="0" name=""/>
        <dsp:cNvSpPr/>
      </dsp:nvSpPr>
      <dsp:spPr>
        <a:xfrm>
          <a:off x="5708286" y="772655"/>
          <a:ext cx="674826" cy="674826"/>
        </a:xfrm>
        <a:prstGeom prst="ellipse">
          <a:avLst/>
        </a:prstGeom>
        <a:gradFill rotWithShape="0">
          <a:gsLst>
            <a:gs pos="0">
              <a:schemeClr val="accent5">
                <a:hueOff val="-7291290"/>
                <a:satOff val="-496"/>
                <a:lumOff val="1177"/>
                <a:alphaOff val="0"/>
                <a:satMod val="103000"/>
                <a:lumMod val="102000"/>
                <a:tint val="94000"/>
              </a:schemeClr>
            </a:gs>
            <a:gs pos="50000">
              <a:schemeClr val="accent5">
                <a:hueOff val="-7291290"/>
                <a:satOff val="-496"/>
                <a:lumOff val="1177"/>
                <a:alphaOff val="0"/>
                <a:satMod val="110000"/>
                <a:lumMod val="100000"/>
                <a:shade val="100000"/>
              </a:schemeClr>
            </a:gs>
            <a:gs pos="100000">
              <a:schemeClr val="accent5">
                <a:hueOff val="-7291290"/>
                <a:satOff val="-496"/>
                <a:lumOff val="1177"/>
                <a:alphaOff val="0"/>
                <a:lumMod val="99000"/>
                <a:satMod val="120000"/>
                <a:shade val="78000"/>
              </a:schemeClr>
            </a:gs>
          </a:gsLst>
          <a:lin ang="5400000" scaled="0"/>
        </a:gradFill>
        <a:ln w="12700" cap="flat" cmpd="sng" algn="ctr">
          <a:solidFill>
            <a:schemeClr val="accent5">
              <a:hueOff val="-7291290"/>
              <a:satOff val="-496"/>
              <a:lumOff val="1177"/>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26187" tIns="26187" rIns="26187" bIns="26187" numCol="1" spcCol="1270" anchor="ctr" anchorCtr="0">
          <a:noAutofit/>
        </a:bodyPr>
        <a:lstStyle/>
        <a:p>
          <a:pPr marL="0" lvl="0" indent="0" algn="ctr" defTabSz="1333500">
            <a:lnSpc>
              <a:spcPct val="90000"/>
            </a:lnSpc>
            <a:spcBef>
              <a:spcPct val="0"/>
            </a:spcBef>
            <a:spcAft>
              <a:spcPct val="35000"/>
            </a:spcAft>
            <a:buNone/>
          </a:pPr>
          <a:r>
            <a:rPr lang="en-US" sz="3000" kern="1200"/>
            <a:t>4</a:t>
          </a:r>
        </a:p>
      </dsp:txBody>
      <dsp:txXfrm>
        <a:off x="5807112" y="871481"/>
        <a:ext cx="477174" cy="477174"/>
      </dsp:txXfrm>
    </dsp:sp>
    <dsp:sp modelId="{C5EC93E5-1779-2247-8DD1-C314E7059F96}">
      <dsp:nvSpPr>
        <dsp:cNvPr id="0" name=""/>
        <dsp:cNvSpPr/>
      </dsp:nvSpPr>
      <dsp:spPr>
        <a:xfrm>
          <a:off x="5257800" y="1613082"/>
          <a:ext cx="1575799" cy="1965600"/>
        </a:xfrm>
        <a:prstGeom prst="upArrowCallout">
          <a:avLst>
            <a:gd name="adj1" fmla="val 50000"/>
            <a:gd name="adj2" fmla="val 20000"/>
            <a:gd name="adj3" fmla="val 20000"/>
            <a:gd name="adj4" fmla="val 100000"/>
          </a:avLst>
        </a:prstGeom>
        <a:solidFill>
          <a:schemeClr val="accent5">
            <a:tint val="40000"/>
            <a:alpha val="90000"/>
            <a:hueOff val="-7728901"/>
            <a:satOff val="1726"/>
            <a:lumOff val="259"/>
            <a:alphaOff val="0"/>
          </a:schemeClr>
        </a:solidFill>
        <a:ln w="12700" cap="flat" cmpd="sng" algn="ctr">
          <a:solidFill>
            <a:schemeClr val="accent5">
              <a:tint val="40000"/>
              <a:alpha val="90000"/>
              <a:hueOff val="-7728901"/>
              <a:satOff val="1726"/>
              <a:lumOff val="259"/>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24301" tIns="165100" rIns="124301" bIns="165100" numCol="1" spcCol="1270" anchor="t" anchorCtr="0">
          <a:noAutofit/>
        </a:bodyPr>
        <a:lstStyle/>
        <a:p>
          <a:pPr marL="0" lvl="0" indent="0" algn="l" defTabSz="488950">
            <a:lnSpc>
              <a:spcPct val="90000"/>
            </a:lnSpc>
            <a:spcBef>
              <a:spcPct val="0"/>
            </a:spcBef>
            <a:spcAft>
              <a:spcPct val="35000"/>
            </a:spcAft>
            <a:buNone/>
          </a:pPr>
          <a:r>
            <a:rPr lang="en-US" sz="1100" kern="1200"/>
            <a:t>4. </a:t>
          </a:r>
          <a:r>
            <a:rPr lang="en-US" sz="1100" b="1" kern="1200"/>
            <a:t>Feature Engineering</a:t>
          </a:r>
          <a:r>
            <a:rPr lang="en-US" sz="1100" kern="1200"/>
            <a:t>: Create new features like total rooms and property size to enhance prediction.</a:t>
          </a:r>
        </a:p>
      </dsp:txBody>
      <dsp:txXfrm>
        <a:off x="5257800" y="1928242"/>
        <a:ext cx="1575799" cy="1650440"/>
      </dsp:txXfrm>
    </dsp:sp>
    <dsp:sp modelId="{719C901B-A93F-734F-8286-FBC8B50C874A}">
      <dsp:nvSpPr>
        <dsp:cNvPr id="0" name=""/>
        <dsp:cNvSpPr/>
      </dsp:nvSpPr>
      <dsp:spPr>
        <a:xfrm>
          <a:off x="7008688" y="1110033"/>
          <a:ext cx="1575799" cy="72"/>
        </a:xfrm>
        <a:prstGeom prst="rect">
          <a:avLst/>
        </a:prstGeom>
        <a:solidFill>
          <a:schemeClr val="accent5">
            <a:tint val="40000"/>
            <a:alpha val="90000"/>
            <a:hueOff val="-8431529"/>
            <a:satOff val="1883"/>
            <a:lumOff val="283"/>
            <a:alphaOff val="0"/>
          </a:schemeClr>
        </a:solidFill>
        <a:ln w="12700" cap="flat" cmpd="sng" algn="ctr">
          <a:solidFill>
            <a:schemeClr val="accent5">
              <a:tint val="40000"/>
              <a:alpha val="90000"/>
              <a:hueOff val="-8431529"/>
              <a:satOff val="1883"/>
              <a:lumOff val="283"/>
              <a:alphaOff val="0"/>
            </a:schemeClr>
          </a:solidFill>
          <a:prstDash val="solid"/>
          <a:miter lim="800000"/>
        </a:ln>
        <a:effectLst/>
      </dsp:spPr>
      <dsp:style>
        <a:lnRef idx="1">
          <a:scrgbClr r="0" g="0" b="0"/>
        </a:lnRef>
        <a:fillRef idx="1">
          <a:scrgbClr r="0" g="0" b="0"/>
        </a:fillRef>
        <a:effectRef idx="2">
          <a:scrgbClr r="0" g="0" b="0"/>
        </a:effectRef>
        <a:fontRef idx="minor"/>
      </dsp:style>
    </dsp:sp>
    <dsp:sp modelId="{855FC3C4-167C-164C-A69D-9F44DB1CBFB1}">
      <dsp:nvSpPr>
        <dsp:cNvPr id="0" name=""/>
        <dsp:cNvSpPr/>
      </dsp:nvSpPr>
      <dsp:spPr>
        <a:xfrm>
          <a:off x="8626509" y="1051239"/>
          <a:ext cx="80540" cy="151276"/>
        </a:xfrm>
        <a:prstGeom prst="chevron">
          <a:avLst>
            <a:gd name="adj" fmla="val 90000"/>
          </a:avLst>
        </a:prstGeom>
        <a:solidFill>
          <a:schemeClr val="accent5">
            <a:tint val="40000"/>
            <a:alpha val="90000"/>
            <a:hueOff val="-9134156"/>
            <a:satOff val="2039"/>
            <a:lumOff val="307"/>
            <a:alphaOff val="0"/>
          </a:schemeClr>
        </a:solidFill>
        <a:ln w="12700" cap="flat" cmpd="sng" algn="ctr">
          <a:solidFill>
            <a:schemeClr val="accent5">
              <a:tint val="40000"/>
              <a:alpha val="90000"/>
              <a:hueOff val="-9134156"/>
              <a:satOff val="2039"/>
              <a:lumOff val="307"/>
              <a:alphaOff val="0"/>
            </a:schemeClr>
          </a:solidFill>
          <a:prstDash val="solid"/>
          <a:miter lim="800000"/>
        </a:ln>
        <a:effectLst/>
      </dsp:spPr>
      <dsp:style>
        <a:lnRef idx="1">
          <a:scrgbClr r="0" g="0" b="0"/>
        </a:lnRef>
        <a:fillRef idx="1">
          <a:scrgbClr r="0" g="0" b="0"/>
        </a:fillRef>
        <a:effectRef idx="2">
          <a:scrgbClr r="0" g="0" b="0"/>
        </a:effectRef>
        <a:fontRef idx="minor"/>
      </dsp:style>
    </dsp:sp>
    <dsp:sp modelId="{657B7D96-C347-0841-81DA-690B567DAFAD}">
      <dsp:nvSpPr>
        <dsp:cNvPr id="0" name=""/>
        <dsp:cNvSpPr/>
      </dsp:nvSpPr>
      <dsp:spPr>
        <a:xfrm>
          <a:off x="7459175" y="772655"/>
          <a:ext cx="674826" cy="674826"/>
        </a:xfrm>
        <a:prstGeom prst="ellipse">
          <a:avLst/>
        </a:prstGeom>
        <a:gradFill rotWithShape="0">
          <a:gsLst>
            <a:gs pos="0">
              <a:schemeClr val="accent5">
                <a:hueOff val="-9721720"/>
                <a:satOff val="-661"/>
                <a:lumOff val="1569"/>
                <a:alphaOff val="0"/>
                <a:satMod val="103000"/>
                <a:lumMod val="102000"/>
                <a:tint val="94000"/>
              </a:schemeClr>
            </a:gs>
            <a:gs pos="50000">
              <a:schemeClr val="accent5">
                <a:hueOff val="-9721720"/>
                <a:satOff val="-661"/>
                <a:lumOff val="1569"/>
                <a:alphaOff val="0"/>
                <a:satMod val="110000"/>
                <a:lumMod val="100000"/>
                <a:shade val="100000"/>
              </a:schemeClr>
            </a:gs>
            <a:gs pos="100000">
              <a:schemeClr val="accent5">
                <a:hueOff val="-9721720"/>
                <a:satOff val="-661"/>
                <a:lumOff val="1569"/>
                <a:alphaOff val="0"/>
                <a:lumMod val="99000"/>
                <a:satMod val="120000"/>
                <a:shade val="78000"/>
              </a:schemeClr>
            </a:gs>
          </a:gsLst>
          <a:lin ang="5400000" scaled="0"/>
        </a:gradFill>
        <a:ln w="12700" cap="flat" cmpd="sng" algn="ctr">
          <a:solidFill>
            <a:schemeClr val="accent5">
              <a:hueOff val="-9721720"/>
              <a:satOff val="-661"/>
              <a:lumOff val="1569"/>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26187" tIns="26187" rIns="26187" bIns="26187" numCol="1" spcCol="1270" anchor="ctr" anchorCtr="0">
          <a:noAutofit/>
        </a:bodyPr>
        <a:lstStyle/>
        <a:p>
          <a:pPr marL="0" lvl="0" indent="0" algn="ctr" defTabSz="1333500">
            <a:lnSpc>
              <a:spcPct val="90000"/>
            </a:lnSpc>
            <a:spcBef>
              <a:spcPct val="0"/>
            </a:spcBef>
            <a:spcAft>
              <a:spcPct val="35000"/>
            </a:spcAft>
            <a:buNone/>
          </a:pPr>
          <a:r>
            <a:rPr lang="en-US" sz="3000" kern="1200"/>
            <a:t>5</a:t>
          </a:r>
        </a:p>
      </dsp:txBody>
      <dsp:txXfrm>
        <a:off x="7558001" y="871481"/>
        <a:ext cx="477174" cy="477174"/>
      </dsp:txXfrm>
    </dsp:sp>
    <dsp:sp modelId="{F5E54083-1FA9-8F41-A0A2-50F166F56533}">
      <dsp:nvSpPr>
        <dsp:cNvPr id="0" name=""/>
        <dsp:cNvSpPr/>
      </dsp:nvSpPr>
      <dsp:spPr>
        <a:xfrm>
          <a:off x="7008688" y="1613082"/>
          <a:ext cx="1575799" cy="1965600"/>
        </a:xfrm>
        <a:prstGeom prst="upArrowCallout">
          <a:avLst>
            <a:gd name="adj1" fmla="val 50000"/>
            <a:gd name="adj2" fmla="val 20000"/>
            <a:gd name="adj3" fmla="val 20000"/>
            <a:gd name="adj4" fmla="val 100000"/>
          </a:avLst>
        </a:prstGeom>
        <a:solidFill>
          <a:schemeClr val="accent5">
            <a:tint val="40000"/>
            <a:alpha val="90000"/>
            <a:hueOff val="-9836784"/>
            <a:satOff val="2196"/>
            <a:lumOff val="330"/>
            <a:alphaOff val="0"/>
          </a:schemeClr>
        </a:solidFill>
        <a:ln w="12700" cap="flat" cmpd="sng" algn="ctr">
          <a:solidFill>
            <a:schemeClr val="accent5">
              <a:tint val="40000"/>
              <a:alpha val="90000"/>
              <a:hueOff val="-9836784"/>
              <a:satOff val="2196"/>
              <a:lumOff val="33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24301" tIns="165100" rIns="124301" bIns="165100" numCol="1" spcCol="1270" anchor="t" anchorCtr="0">
          <a:noAutofit/>
        </a:bodyPr>
        <a:lstStyle/>
        <a:p>
          <a:pPr marL="0" lvl="0" indent="0" algn="l" defTabSz="488950">
            <a:lnSpc>
              <a:spcPct val="90000"/>
            </a:lnSpc>
            <a:spcBef>
              <a:spcPct val="0"/>
            </a:spcBef>
            <a:spcAft>
              <a:spcPct val="35000"/>
            </a:spcAft>
            <a:buNone/>
          </a:pPr>
          <a:r>
            <a:rPr lang="en-US" sz="1100" kern="1200"/>
            <a:t>5. </a:t>
          </a:r>
          <a:r>
            <a:rPr lang="en-US" sz="1100" b="1" kern="1200"/>
            <a:t>Model</a:t>
          </a:r>
          <a:r>
            <a:rPr lang="en-US" sz="1100" kern="1200"/>
            <a:t>: Train a </a:t>
          </a:r>
          <a:r>
            <a:rPr lang="en-US" sz="1100" b="1" kern="1200"/>
            <a:t>Linear Regression</a:t>
          </a:r>
          <a:r>
            <a:rPr lang="en-US" sz="1100" kern="1200"/>
            <a:t> model to predict house prices using key features.</a:t>
          </a:r>
        </a:p>
      </dsp:txBody>
      <dsp:txXfrm>
        <a:off x="7008688" y="1928242"/>
        <a:ext cx="1575799" cy="1650440"/>
      </dsp:txXfrm>
    </dsp:sp>
    <dsp:sp modelId="{E30A2360-74CF-8B42-9EB9-613715925437}">
      <dsp:nvSpPr>
        <dsp:cNvPr id="0" name=""/>
        <dsp:cNvSpPr/>
      </dsp:nvSpPr>
      <dsp:spPr>
        <a:xfrm>
          <a:off x="8759576" y="1110032"/>
          <a:ext cx="787899" cy="72"/>
        </a:xfrm>
        <a:prstGeom prst="rect">
          <a:avLst/>
        </a:prstGeom>
        <a:solidFill>
          <a:schemeClr val="accent5">
            <a:tint val="40000"/>
            <a:alpha val="90000"/>
            <a:hueOff val="-10539411"/>
            <a:satOff val="2353"/>
            <a:lumOff val="354"/>
            <a:alphaOff val="0"/>
          </a:schemeClr>
        </a:solidFill>
        <a:ln w="12700" cap="flat" cmpd="sng" algn="ctr">
          <a:solidFill>
            <a:schemeClr val="accent5">
              <a:tint val="40000"/>
              <a:alpha val="90000"/>
              <a:hueOff val="-10539411"/>
              <a:satOff val="2353"/>
              <a:lumOff val="354"/>
              <a:alphaOff val="0"/>
            </a:schemeClr>
          </a:solidFill>
          <a:prstDash val="solid"/>
          <a:miter lim="800000"/>
        </a:ln>
        <a:effectLst/>
      </dsp:spPr>
      <dsp:style>
        <a:lnRef idx="1">
          <a:scrgbClr r="0" g="0" b="0"/>
        </a:lnRef>
        <a:fillRef idx="1">
          <a:scrgbClr r="0" g="0" b="0"/>
        </a:fillRef>
        <a:effectRef idx="2">
          <a:scrgbClr r="0" g="0" b="0"/>
        </a:effectRef>
        <a:fontRef idx="minor"/>
      </dsp:style>
    </dsp:sp>
    <dsp:sp modelId="{C1CE0062-A128-634F-87D7-15746CF2D7D1}">
      <dsp:nvSpPr>
        <dsp:cNvPr id="0" name=""/>
        <dsp:cNvSpPr/>
      </dsp:nvSpPr>
      <dsp:spPr>
        <a:xfrm>
          <a:off x="9210063" y="772655"/>
          <a:ext cx="674826" cy="674826"/>
        </a:xfrm>
        <a:prstGeom prst="ellipse">
          <a:avLst/>
        </a:prstGeom>
        <a:gradFill rotWithShape="0">
          <a:gsLst>
            <a:gs pos="0">
              <a:schemeClr val="accent5">
                <a:hueOff val="-12152150"/>
                <a:satOff val="-826"/>
                <a:lumOff val="1961"/>
                <a:alphaOff val="0"/>
                <a:satMod val="103000"/>
                <a:lumMod val="102000"/>
                <a:tint val="94000"/>
              </a:schemeClr>
            </a:gs>
            <a:gs pos="50000">
              <a:schemeClr val="accent5">
                <a:hueOff val="-12152150"/>
                <a:satOff val="-826"/>
                <a:lumOff val="1961"/>
                <a:alphaOff val="0"/>
                <a:satMod val="110000"/>
                <a:lumMod val="100000"/>
                <a:shade val="100000"/>
              </a:schemeClr>
            </a:gs>
            <a:gs pos="100000">
              <a:schemeClr val="accent5">
                <a:hueOff val="-12152150"/>
                <a:satOff val="-826"/>
                <a:lumOff val="1961"/>
                <a:alphaOff val="0"/>
                <a:lumMod val="99000"/>
                <a:satMod val="120000"/>
                <a:shade val="78000"/>
              </a:schemeClr>
            </a:gs>
          </a:gsLst>
          <a:lin ang="5400000" scaled="0"/>
        </a:gradFill>
        <a:ln w="12700" cap="flat" cmpd="sng" algn="ctr">
          <a:solidFill>
            <a:schemeClr val="accent5">
              <a:hueOff val="-12152150"/>
              <a:satOff val="-826"/>
              <a:lumOff val="1961"/>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26187" tIns="26187" rIns="26187" bIns="26187" numCol="1" spcCol="1270" anchor="ctr" anchorCtr="0">
          <a:noAutofit/>
        </a:bodyPr>
        <a:lstStyle/>
        <a:p>
          <a:pPr marL="0" lvl="0" indent="0" algn="ctr" defTabSz="1333500">
            <a:lnSpc>
              <a:spcPct val="90000"/>
            </a:lnSpc>
            <a:spcBef>
              <a:spcPct val="0"/>
            </a:spcBef>
            <a:spcAft>
              <a:spcPct val="35000"/>
            </a:spcAft>
            <a:buNone/>
          </a:pPr>
          <a:r>
            <a:rPr lang="en-US" sz="3000" kern="1200"/>
            <a:t>6</a:t>
          </a:r>
        </a:p>
      </dsp:txBody>
      <dsp:txXfrm>
        <a:off x="9308889" y="871481"/>
        <a:ext cx="477174" cy="477174"/>
      </dsp:txXfrm>
    </dsp:sp>
    <dsp:sp modelId="{88B5C5FC-4881-7D49-93BD-3719AB726DD9}">
      <dsp:nvSpPr>
        <dsp:cNvPr id="0" name=""/>
        <dsp:cNvSpPr/>
      </dsp:nvSpPr>
      <dsp:spPr>
        <a:xfrm>
          <a:off x="8759576" y="1613082"/>
          <a:ext cx="1575799" cy="1965600"/>
        </a:xfrm>
        <a:prstGeom prst="upArrowCallout">
          <a:avLst>
            <a:gd name="adj1" fmla="val 50000"/>
            <a:gd name="adj2" fmla="val 20000"/>
            <a:gd name="adj3" fmla="val 20000"/>
            <a:gd name="adj4" fmla="val 100000"/>
          </a:avLst>
        </a:prstGeom>
        <a:solidFill>
          <a:schemeClr val="accent5">
            <a:tint val="40000"/>
            <a:alpha val="90000"/>
            <a:hueOff val="-11944666"/>
            <a:satOff val="2667"/>
            <a:lumOff val="401"/>
            <a:alphaOff val="0"/>
          </a:schemeClr>
        </a:solidFill>
        <a:ln w="12700" cap="flat" cmpd="sng" algn="ctr">
          <a:solidFill>
            <a:schemeClr val="accent5">
              <a:tint val="40000"/>
              <a:alpha val="90000"/>
              <a:hueOff val="-11944666"/>
              <a:satOff val="2667"/>
              <a:lumOff val="401"/>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24301" tIns="165100" rIns="124301" bIns="165100" numCol="1" spcCol="1270" anchor="t" anchorCtr="0">
          <a:noAutofit/>
        </a:bodyPr>
        <a:lstStyle/>
        <a:p>
          <a:pPr marL="0" lvl="0" indent="0" algn="l" defTabSz="488950">
            <a:lnSpc>
              <a:spcPct val="90000"/>
            </a:lnSpc>
            <a:spcBef>
              <a:spcPct val="0"/>
            </a:spcBef>
            <a:spcAft>
              <a:spcPct val="35000"/>
            </a:spcAft>
            <a:buNone/>
          </a:pPr>
          <a:r>
            <a:rPr lang="en-US" sz="1100" kern="1200"/>
            <a:t>6. </a:t>
          </a:r>
          <a:r>
            <a:rPr lang="en-US" sz="1100" b="1" kern="1200"/>
            <a:t>Prediction</a:t>
          </a:r>
          <a:r>
            <a:rPr lang="en-US" sz="1100" kern="1200"/>
            <a:t>: Use the trained model to forecast house prices based on new property data.</a:t>
          </a:r>
        </a:p>
      </dsp:txBody>
      <dsp:txXfrm>
        <a:off x="8759576" y="1928242"/>
        <a:ext cx="1575799" cy="165044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CF5910-945D-48EF-BA7F-BD2AB921B3CB}">
      <dsp:nvSpPr>
        <dsp:cNvPr id="0" name=""/>
        <dsp:cNvSpPr/>
      </dsp:nvSpPr>
      <dsp:spPr>
        <a:xfrm>
          <a:off x="0" y="4366"/>
          <a:ext cx="6245265" cy="93010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D9CB650-7310-4745-9B56-6315C177040F}">
      <dsp:nvSpPr>
        <dsp:cNvPr id="0" name=""/>
        <dsp:cNvSpPr/>
      </dsp:nvSpPr>
      <dsp:spPr>
        <a:xfrm>
          <a:off x="281355" y="213639"/>
          <a:ext cx="511556" cy="5115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FE092A0-6FAC-42BB-8EC9-976D7D70B8B7}">
      <dsp:nvSpPr>
        <dsp:cNvPr id="0" name=""/>
        <dsp:cNvSpPr/>
      </dsp:nvSpPr>
      <dsp:spPr>
        <a:xfrm>
          <a:off x="1074268" y="4366"/>
          <a:ext cx="5170996" cy="9301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8436" tIns="98436" rIns="98436" bIns="98436" numCol="1" spcCol="1270" anchor="ctr" anchorCtr="0">
          <a:noAutofit/>
        </a:bodyPr>
        <a:lstStyle/>
        <a:p>
          <a:pPr marL="0" lvl="0" indent="0" algn="l" defTabSz="666750">
            <a:lnSpc>
              <a:spcPct val="100000"/>
            </a:lnSpc>
            <a:spcBef>
              <a:spcPct val="0"/>
            </a:spcBef>
            <a:spcAft>
              <a:spcPct val="35000"/>
            </a:spcAft>
            <a:buNone/>
          </a:pPr>
          <a:r>
            <a:rPr lang="en-US" sz="1500" b="1" kern="1200"/>
            <a:t>If houses located in downtown areas, then they will generally  have higher prices compared to suburban areas .</a:t>
          </a:r>
          <a:endParaRPr lang="en-US" sz="1500" kern="1200"/>
        </a:p>
      </dsp:txBody>
      <dsp:txXfrm>
        <a:off x="1074268" y="4366"/>
        <a:ext cx="5170996" cy="930102"/>
      </dsp:txXfrm>
    </dsp:sp>
    <dsp:sp modelId="{6DBF1FBA-404B-4A16-959E-916666957257}">
      <dsp:nvSpPr>
        <dsp:cNvPr id="0" name=""/>
        <dsp:cNvSpPr/>
      </dsp:nvSpPr>
      <dsp:spPr>
        <a:xfrm>
          <a:off x="0" y="1166994"/>
          <a:ext cx="6245265" cy="93010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89A76BD-84DC-4091-89D7-BBD5FE11F27D}">
      <dsp:nvSpPr>
        <dsp:cNvPr id="0" name=""/>
        <dsp:cNvSpPr/>
      </dsp:nvSpPr>
      <dsp:spPr>
        <a:xfrm>
          <a:off x="281355" y="1376267"/>
          <a:ext cx="511556" cy="5115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8BD3311-31C0-4584-A380-FB0B59151D91}">
      <dsp:nvSpPr>
        <dsp:cNvPr id="0" name=""/>
        <dsp:cNvSpPr/>
      </dsp:nvSpPr>
      <dsp:spPr>
        <a:xfrm>
          <a:off x="1074268" y="1166994"/>
          <a:ext cx="5170996" cy="9301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8436" tIns="98436" rIns="98436" bIns="98436" numCol="1" spcCol="1270" anchor="ctr" anchorCtr="0">
          <a:noAutofit/>
        </a:bodyPr>
        <a:lstStyle/>
        <a:p>
          <a:pPr marL="0" lvl="0" indent="0" algn="l" defTabSz="666750">
            <a:lnSpc>
              <a:spcPct val="100000"/>
            </a:lnSpc>
            <a:spcBef>
              <a:spcPct val="0"/>
            </a:spcBef>
            <a:spcAft>
              <a:spcPct val="35000"/>
            </a:spcAft>
            <a:buNone/>
          </a:pPr>
          <a:r>
            <a:rPr lang="en-US" sz="1500" b="1" kern="1200"/>
            <a:t>If the number of floors in a house increase, then the price will also increase .</a:t>
          </a:r>
          <a:endParaRPr lang="en-US" sz="1500" kern="1200"/>
        </a:p>
      </dsp:txBody>
      <dsp:txXfrm>
        <a:off x="1074268" y="1166994"/>
        <a:ext cx="5170996" cy="930102"/>
      </dsp:txXfrm>
    </dsp:sp>
    <dsp:sp modelId="{1942C01C-631F-4782-A122-E17599B1B4D9}">
      <dsp:nvSpPr>
        <dsp:cNvPr id="0" name=""/>
        <dsp:cNvSpPr/>
      </dsp:nvSpPr>
      <dsp:spPr>
        <a:xfrm>
          <a:off x="0" y="2329622"/>
          <a:ext cx="6245265" cy="93010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A3111D2-3113-49D9-9A34-BCAC4BE1DDE7}">
      <dsp:nvSpPr>
        <dsp:cNvPr id="0" name=""/>
        <dsp:cNvSpPr/>
      </dsp:nvSpPr>
      <dsp:spPr>
        <a:xfrm>
          <a:off x="281355" y="2538895"/>
          <a:ext cx="511556" cy="5115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E0ACCCA-5E8E-49A5-B303-8382841C2F1A}">
      <dsp:nvSpPr>
        <dsp:cNvPr id="0" name=""/>
        <dsp:cNvSpPr/>
      </dsp:nvSpPr>
      <dsp:spPr>
        <a:xfrm>
          <a:off x="1074268" y="2329622"/>
          <a:ext cx="5170996" cy="9301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8436" tIns="98436" rIns="98436" bIns="98436" numCol="1" spcCol="1270" anchor="ctr" anchorCtr="0">
          <a:noAutofit/>
        </a:bodyPr>
        <a:lstStyle/>
        <a:p>
          <a:pPr marL="0" lvl="0" indent="0" algn="l" defTabSz="666750">
            <a:lnSpc>
              <a:spcPct val="100000"/>
            </a:lnSpc>
            <a:spcBef>
              <a:spcPct val="0"/>
            </a:spcBef>
            <a:spcAft>
              <a:spcPct val="35000"/>
            </a:spcAft>
            <a:buNone/>
          </a:pPr>
          <a:r>
            <a:rPr lang="en-US" sz="1500" b="1" kern="1200"/>
            <a:t>If the location of the house is determined, then the price will be affected</a:t>
          </a:r>
          <a:endParaRPr lang="en-US" sz="1500" kern="1200"/>
        </a:p>
      </dsp:txBody>
      <dsp:txXfrm>
        <a:off x="1074268" y="2329622"/>
        <a:ext cx="5170996" cy="930102"/>
      </dsp:txXfrm>
    </dsp:sp>
    <dsp:sp modelId="{C84E8376-D9BB-4687-8774-3131E11C9BB8}">
      <dsp:nvSpPr>
        <dsp:cNvPr id="0" name=""/>
        <dsp:cNvSpPr/>
      </dsp:nvSpPr>
      <dsp:spPr>
        <a:xfrm>
          <a:off x="0" y="3492250"/>
          <a:ext cx="6245265" cy="93010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3FA9BF9-A9E4-4E04-A2CE-86F387FBA063}">
      <dsp:nvSpPr>
        <dsp:cNvPr id="0" name=""/>
        <dsp:cNvSpPr/>
      </dsp:nvSpPr>
      <dsp:spPr>
        <a:xfrm>
          <a:off x="281355" y="3701523"/>
          <a:ext cx="511556" cy="51155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1FFE166-4FFF-4CBD-9464-43CFCFF1AF17}">
      <dsp:nvSpPr>
        <dsp:cNvPr id="0" name=""/>
        <dsp:cNvSpPr/>
      </dsp:nvSpPr>
      <dsp:spPr>
        <a:xfrm>
          <a:off x="1074268" y="3492250"/>
          <a:ext cx="5170996" cy="9301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8436" tIns="98436" rIns="98436" bIns="98436" numCol="1" spcCol="1270" anchor="ctr" anchorCtr="0">
          <a:noAutofit/>
        </a:bodyPr>
        <a:lstStyle/>
        <a:p>
          <a:pPr marL="0" lvl="0" indent="0" algn="l" defTabSz="666750">
            <a:lnSpc>
              <a:spcPct val="100000"/>
            </a:lnSpc>
            <a:spcBef>
              <a:spcPct val="0"/>
            </a:spcBef>
            <a:spcAft>
              <a:spcPct val="35000"/>
            </a:spcAft>
            <a:buNone/>
          </a:pPr>
          <a:r>
            <a:rPr lang="en-US" sz="1500" b="1" kern="1200"/>
            <a:t>If the number of bedroom relevant to the number of bathrooms increases, then the price of the house will increase</a:t>
          </a:r>
          <a:endParaRPr lang="en-US" sz="1500" kern="1200"/>
        </a:p>
      </dsp:txBody>
      <dsp:txXfrm>
        <a:off x="1074268" y="3492250"/>
        <a:ext cx="5170996" cy="930102"/>
      </dsp:txXfrm>
    </dsp:sp>
    <dsp:sp modelId="{85F9F86B-9E34-4688-A4EB-E8DB808DB9FD}">
      <dsp:nvSpPr>
        <dsp:cNvPr id="0" name=""/>
        <dsp:cNvSpPr/>
      </dsp:nvSpPr>
      <dsp:spPr>
        <a:xfrm>
          <a:off x="0" y="4654878"/>
          <a:ext cx="6245265" cy="93010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053DA9D-ACE3-4827-B3CF-C07C6BE00594}">
      <dsp:nvSpPr>
        <dsp:cNvPr id="0" name=""/>
        <dsp:cNvSpPr/>
      </dsp:nvSpPr>
      <dsp:spPr>
        <a:xfrm>
          <a:off x="281355" y="4864151"/>
          <a:ext cx="511556" cy="511556"/>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32B5B8B-7FB7-44E1-84BB-84109BE397CF}">
      <dsp:nvSpPr>
        <dsp:cNvPr id="0" name=""/>
        <dsp:cNvSpPr/>
      </dsp:nvSpPr>
      <dsp:spPr>
        <a:xfrm>
          <a:off x="1074268" y="4654878"/>
          <a:ext cx="5170996" cy="9301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8436" tIns="98436" rIns="98436" bIns="98436" numCol="1" spcCol="1270" anchor="ctr" anchorCtr="0">
          <a:noAutofit/>
        </a:bodyPr>
        <a:lstStyle/>
        <a:p>
          <a:pPr marL="0" lvl="0" indent="0" algn="l" defTabSz="666750">
            <a:lnSpc>
              <a:spcPct val="100000"/>
            </a:lnSpc>
            <a:spcBef>
              <a:spcPct val="0"/>
            </a:spcBef>
            <a:spcAft>
              <a:spcPct val="35000"/>
            </a:spcAft>
            <a:buNone/>
          </a:pPr>
          <a:r>
            <a:rPr lang="en-US" sz="1500" b="1" kern="1200"/>
            <a:t>If the house was built with a garage, then the price will increase</a:t>
          </a:r>
          <a:endParaRPr lang="en-US" sz="1500" kern="1200"/>
        </a:p>
      </dsp:txBody>
      <dsp:txXfrm>
        <a:off x="1074268" y="4654878"/>
        <a:ext cx="5170996" cy="93010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8F91B7-383C-9443-A327-E213FBB63C20}">
      <dsp:nvSpPr>
        <dsp:cNvPr id="0" name=""/>
        <dsp:cNvSpPr/>
      </dsp:nvSpPr>
      <dsp:spPr>
        <a:xfrm>
          <a:off x="0" y="337964"/>
          <a:ext cx="5291663" cy="5292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8B2204D6-C79E-7146-969E-B5747544E19F}">
      <dsp:nvSpPr>
        <dsp:cNvPr id="0" name=""/>
        <dsp:cNvSpPr/>
      </dsp:nvSpPr>
      <dsp:spPr>
        <a:xfrm>
          <a:off x="264583" y="28004"/>
          <a:ext cx="3704164" cy="619920"/>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0009" tIns="0" rIns="140009" bIns="0" numCol="1" spcCol="1270" anchor="ctr" anchorCtr="0">
          <a:noAutofit/>
        </a:bodyPr>
        <a:lstStyle/>
        <a:p>
          <a:pPr marL="0" lvl="0" indent="0" algn="l" defTabSz="933450">
            <a:lnSpc>
              <a:spcPct val="90000"/>
            </a:lnSpc>
            <a:spcBef>
              <a:spcPct val="0"/>
            </a:spcBef>
            <a:spcAft>
              <a:spcPct val="35000"/>
            </a:spcAft>
            <a:buNone/>
          </a:pPr>
          <a:r>
            <a:rPr lang="en-US" sz="2100" kern="1200"/>
            <a:t>Downtown 27.90%</a:t>
          </a:r>
        </a:p>
      </dsp:txBody>
      <dsp:txXfrm>
        <a:off x="294845" y="58266"/>
        <a:ext cx="3643640" cy="559396"/>
      </dsp:txXfrm>
    </dsp:sp>
    <dsp:sp modelId="{F3455BDC-CE3F-5942-9D82-04A9099318A9}">
      <dsp:nvSpPr>
        <dsp:cNvPr id="0" name=""/>
        <dsp:cNvSpPr/>
      </dsp:nvSpPr>
      <dsp:spPr>
        <a:xfrm>
          <a:off x="0" y="1290524"/>
          <a:ext cx="5291663" cy="529200"/>
        </a:xfrm>
        <a:prstGeom prst="rect">
          <a:avLst/>
        </a:prstGeom>
        <a:solidFill>
          <a:schemeClr val="lt1">
            <a:alpha val="90000"/>
            <a:hueOff val="0"/>
            <a:satOff val="0"/>
            <a:lumOff val="0"/>
            <a:alphaOff val="0"/>
          </a:schemeClr>
        </a:solidFill>
        <a:ln w="12700" cap="flat" cmpd="sng" algn="ctr">
          <a:solidFill>
            <a:schemeClr val="accent5">
              <a:hueOff val="-4050717"/>
              <a:satOff val="-275"/>
              <a:lumOff val="654"/>
              <a:alphaOff val="0"/>
            </a:schemeClr>
          </a:solidFill>
          <a:prstDash val="solid"/>
          <a:miter lim="800000"/>
        </a:ln>
        <a:effectLst/>
      </dsp:spPr>
      <dsp:style>
        <a:lnRef idx="1">
          <a:scrgbClr r="0" g="0" b="0"/>
        </a:lnRef>
        <a:fillRef idx="1">
          <a:scrgbClr r="0" g="0" b="0"/>
        </a:fillRef>
        <a:effectRef idx="0">
          <a:scrgbClr r="0" g="0" b="0"/>
        </a:effectRef>
        <a:fontRef idx="minor"/>
      </dsp:style>
    </dsp:sp>
    <dsp:sp modelId="{9464C21D-9767-284A-AF20-826B6DD3747B}">
      <dsp:nvSpPr>
        <dsp:cNvPr id="0" name=""/>
        <dsp:cNvSpPr/>
      </dsp:nvSpPr>
      <dsp:spPr>
        <a:xfrm>
          <a:off x="264583" y="980564"/>
          <a:ext cx="3704164" cy="619920"/>
        </a:xfrm>
        <a:prstGeom prst="roundRect">
          <a:avLst/>
        </a:prstGeom>
        <a:gradFill rotWithShape="0">
          <a:gsLst>
            <a:gs pos="0">
              <a:schemeClr val="accent5">
                <a:hueOff val="-4050717"/>
                <a:satOff val="-275"/>
                <a:lumOff val="654"/>
                <a:alphaOff val="0"/>
                <a:satMod val="103000"/>
                <a:lumMod val="102000"/>
                <a:tint val="94000"/>
              </a:schemeClr>
            </a:gs>
            <a:gs pos="50000">
              <a:schemeClr val="accent5">
                <a:hueOff val="-4050717"/>
                <a:satOff val="-275"/>
                <a:lumOff val="654"/>
                <a:alphaOff val="0"/>
                <a:satMod val="110000"/>
                <a:lumMod val="100000"/>
                <a:shade val="100000"/>
              </a:schemeClr>
            </a:gs>
            <a:gs pos="100000">
              <a:schemeClr val="accent5">
                <a:hueOff val="-4050717"/>
                <a:satOff val="-275"/>
                <a:lumOff val="65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0009" tIns="0" rIns="140009" bIns="0" numCol="1" spcCol="1270" anchor="ctr" anchorCtr="0">
          <a:noAutofit/>
        </a:bodyPr>
        <a:lstStyle/>
        <a:p>
          <a:pPr marL="0" lvl="0" indent="0" algn="l" defTabSz="933450">
            <a:lnSpc>
              <a:spcPct val="90000"/>
            </a:lnSpc>
            <a:spcBef>
              <a:spcPct val="0"/>
            </a:spcBef>
            <a:spcAft>
              <a:spcPct val="35000"/>
            </a:spcAft>
            <a:buNone/>
          </a:pPr>
          <a:r>
            <a:rPr lang="en-US" sz="2100" kern="1200"/>
            <a:t>Rural 23.70%</a:t>
          </a:r>
        </a:p>
      </dsp:txBody>
      <dsp:txXfrm>
        <a:off x="294845" y="1010826"/>
        <a:ext cx="3643640" cy="559396"/>
      </dsp:txXfrm>
    </dsp:sp>
    <dsp:sp modelId="{A1949EE4-4D9A-4143-874F-C6D967B25AB5}">
      <dsp:nvSpPr>
        <dsp:cNvPr id="0" name=""/>
        <dsp:cNvSpPr/>
      </dsp:nvSpPr>
      <dsp:spPr>
        <a:xfrm>
          <a:off x="0" y="2243084"/>
          <a:ext cx="5291663" cy="529200"/>
        </a:xfrm>
        <a:prstGeom prst="rect">
          <a:avLst/>
        </a:prstGeom>
        <a:solidFill>
          <a:schemeClr val="lt1">
            <a:alpha val="90000"/>
            <a:hueOff val="0"/>
            <a:satOff val="0"/>
            <a:lumOff val="0"/>
            <a:alphaOff val="0"/>
          </a:schemeClr>
        </a:solidFill>
        <a:ln w="12700" cap="flat" cmpd="sng" algn="ctr">
          <a:solidFill>
            <a:schemeClr val="accent5">
              <a:hueOff val="-8101434"/>
              <a:satOff val="-551"/>
              <a:lumOff val="1307"/>
              <a:alphaOff val="0"/>
            </a:schemeClr>
          </a:solidFill>
          <a:prstDash val="solid"/>
          <a:miter lim="800000"/>
        </a:ln>
        <a:effectLst/>
      </dsp:spPr>
      <dsp:style>
        <a:lnRef idx="1">
          <a:scrgbClr r="0" g="0" b="0"/>
        </a:lnRef>
        <a:fillRef idx="1">
          <a:scrgbClr r="0" g="0" b="0"/>
        </a:fillRef>
        <a:effectRef idx="0">
          <a:scrgbClr r="0" g="0" b="0"/>
        </a:effectRef>
        <a:fontRef idx="minor"/>
      </dsp:style>
    </dsp:sp>
    <dsp:sp modelId="{7D018BD7-FD58-A04B-81FF-B1C6FA340E66}">
      <dsp:nvSpPr>
        <dsp:cNvPr id="0" name=""/>
        <dsp:cNvSpPr/>
      </dsp:nvSpPr>
      <dsp:spPr>
        <a:xfrm>
          <a:off x="264583" y="1933124"/>
          <a:ext cx="3704164" cy="619920"/>
        </a:xfrm>
        <a:prstGeom prst="roundRect">
          <a:avLst/>
        </a:prstGeom>
        <a:gradFill rotWithShape="0">
          <a:gsLst>
            <a:gs pos="0">
              <a:schemeClr val="accent5">
                <a:hueOff val="-8101434"/>
                <a:satOff val="-551"/>
                <a:lumOff val="1307"/>
                <a:alphaOff val="0"/>
                <a:satMod val="103000"/>
                <a:lumMod val="102000"/>
                <a:tint val="94000"/>
              </a:schemeClr>
            </a:gs>
            <a:gs pos="50000">
              <a:schemeClr val="accent5">
                <a:hueOff val="-8101434"/>
                <a:satOff val="-551"/>
                <a:lumOff val="1307"/>
                <a:alphaOff val="0"/>
                <a:satMod val="110000"/>
                <a:lumMod val="100000"/>
                <a:shade val="100000"/>
              </a:schemeClr>
            </a:gs>
            <a:gs pos="100000">
              <a:schemeClr val="accent5">
                <a:hueOff val="-8101434"/>
                <a:satOff val="-551"/>
                <a:lumOff val="130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0009" tIns="0" rIns="140009" bIns="0" numCol="1" spcCol="1270" anchor="ctr" anchorCtr="0">
          <a:noAutofit/>
        </a:bodyPr>
        <a:lstStyle/>
        <a:p>
          <a:pPr marL="0" lvl="0" indent="0" algn="l" defTabSz="933450">
            <a:lnSpc>
              <a:spcPct val="90000"/>
            </a:lnSpc>
            <a:spcBef>
              <a:spcPct val="0"/>
            </a:spcBef>
            <a:spcAft>
              <a:spcPct val="35000"/>
            </a:spcAft>
            <a:buNone/>
          </a:pPr>
          <a:r>
            <a:rPr lang="en-US" sz="2100" kern="1200"/>
            <a:t>Suburban 24.15%</a:t>
          </a:r>
        </a:p>
      </dsp:txBody>
      <dsp:txXfrm>
        <a:off x="294845" y="1963386"/>
        <a:ext cx="3643640" cy="559396"/>
      </dsp:txXfrm>
    </dsp:sp>
    <dsp:sp modelId="{4935B38F-2AB5-0748-881F-2FA81CB58AA9}">
      <dsp:nvSpPr>
        <dsp:cNvPr id="0" name=""/>
        <dsp:cNvSpPr/>
      </dsp:nvSpPr>
      <dsp:spPr>
        <a:xfrm>
          <a:off x="0" y="3195644"/>
          <a:ext cx="5291663" cy="529200"/>
        </a:xfrm>
        <a:prstGeom prst="rect">
          <a:avLst/>
        </a:prstGeom>
        <a:solidFill>
          <a:schemeClr val="lt1">
            <a:alpha val="90000"/>
            <a:hueOff val="0"/>
            <a:satOff val="0"/>
            <a:lumOff val="0"/>
            <a:alphaOff val="0"/>
          </a:schemeClr>
        </a:solidFill>
        <a:ln w="12700" cap="flat" cmpd="sng" algn="ctr">
          <a:solidFill>
            <a:schemeClr val="accent5">
              <a:hueOff val="-12152150"/>
              <a:satOff val="-826"/>
              <a:lumOff val="1961"/>
              <a:alphaOff val="0"/>
            </a:schemeClr>
          </a:solidFill>
          <a:prstDash val="solid"/>
          <a:miter lim="800000"/>
        </a:ln>
        <a:effectLst/>
      </dsp:spPr>
      <dsp:style>
        <a:lnRef idx="1">
          <a:scrgbClr r="0" g="0" b="0"/>
        </a:lnRef>
        <a:fillRef idx="1">
          <a:scrgbClr r="0" g="0" b="0"/>
        </a:fillRef>
        <a:effectRef idx="0">
          <a:scrgbClr r="0" g="0" b="0"/>
        </a:effectRef>
        <a:fontRef idx="minor"/>
      </dsp:style>
    </dsp:sp>
    <dsp:sp modelId="{46DE1FBA-3B0E-574B-8C71-B9884B41A1B6}">
      <dsp:nvSpPr>
        <dsp:cNvPr id="0" name=""/>
        <dsp:cNvSpPr/>
      </dsp:nvSpPr>
      <dsp:spPr>
        <a:xfrm>
          <a:off x="264583" y="2885684"/>
          <a:ext cx="3704164" cy="619920"/>
        </a:xfrm>
        <a:prstGeom prst="roundRect">
          <a:avLst/>
        </a:prstGeom>
        <a:gradFill rotWithShape="0">
          <a:gsLst>
            <a:gs pos="0">
              <a:schemeClr val="accent5">
                <a:hueOff val="-12152150"/>
                <a:satOff val="-826"/>
                <a:lumOff val="1961"/>
                <a:alphaOff val="0"/>
                <a:satMod val="103000"/>
                <a:lumMod val="102000"/>
                <a:tint val="94000"/>
              </a:schemeClr>
            </a:gs>
            <a:gs pos="50000">
              <a:schemeClr val="accent5">
                <a:hueOff val="-12152150"/>
                <a:satOff val="-826"/>
                <a:lumOff val="1961"/>
                <a:alphaOff val="0"/>
                <a:satMod val="110000"/>
                <a:lumMod val="100000"/>
                <a:shade val="100000"/>
              </a:schemeClr>
            </a:gs>
            <a:gs pos="100000">
              <a:schemeClr val="accent5">
                <a:hueOff val="-12152150"/>
                <a:satOff val="-826"/>
                <a:lumOff val="196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0009" tIns="0" rIns="140009" bIns="0" numCol="1" spcCol="1270" anchor="ctr" anchorCtr="0">
          <a:noAutofit/>
        </a:bodyPr>
        <a:lstStyle/>
        <a:p>
          <a:pPr marL="0" lvl="0" indent="0" algn="l" defTabSz="933450">
            <a:lnSpc>
              <a:spcPct val="90000"/>
            </a:lnSpc>
            <a:spcBef>
              <a:spcPct val="0"/>
            </a:spcBef>
            <a:spcAft>
              <a:spcPct val="35000"/>
            </a:spcAft>
            <a:buNone/>
          </a:pPr>
          <a:r>
            <a:rPr lang="en-US" sz="2100" kern="1200"/>
            <a:t>Urban 24.25%</a:t>
          </a:r>
        </a:p>
      </dsp:txBody>
      <dsp:txXfrm>
        <a:off x="294845" y="2915946"/>
        <a:ext cx="3643640" cy="559396"/>
      </dsp:txXfrm>
    </dsp:sp>
  </dsp:spTree>
</dsp:drawing>
</file>

<file path=ppt/diagrams/layout1.xml><?xml version="1.0" encoding="utf-8"?>
<dgm:layoutDef xmlns:dgm="http://schemas.openxmlformats.org/drawingml/2006/diagram" xmlns:a="http://schemas.openxmlformats.org/drawingml/2006/main" uniqueId="urn:microsoft.com/office/officeart/2016/7/layout/LinearArrowProcessNumbered">
  <dgm:title val="Linear Arrow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shape called UpArrowCallout. Also the nodes are connected by an arrow like shape emphasizing the process natur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3"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L"/>
      <dgm:param type="nodeVertAlign" val="t"/>
    </dgm:alg>
    <dgm:shape xmlns:r="http://schemas.openxmlformats.org/officeDocument/2006/relationships" r:blip="">
      <dgm:adjLst/>
    </dgm:shape>
    <dgm:presOf/>
    <dgm:constrLst>
      <dgm:constr type="w" for="ch" forName="compositeNode" refType="w"/>
      <dgm:constr type="h" for="ch" forName="compositeNode" op="equ"/>
      <dgm:constr type="w" for="ch" forName="sibTransComposite" refType="w" refFor="ch" refForName="compositeNode" fact="0"/>
      <dgm:constr type="w" for="des" forName="parTx"/>
      <dgm:constr type="h" for="des" forName="parTx" op="equ"/>
      <dgm:constr type="h" for="des" forName="parSh" op="equ"/>
      <dgm:constr type="w" for="des" forName="nodeText"/>
      <dgm:constr type="h" for="des" forName="nodeText" op="equ"/>
      <dgm:constr type="w" for="des" forName="parSh"/>
      <dgm:constr type="w" for="des" forName="parSh" op="equ"/>
      <dgm:constr type="primFontSz" for="des" forName="parTx" val="26"/>
      <dgm:constr type="primFontSz" for="des" forName="parTx" op="equ"/>
      <dgm:constr type="primFontSz" for="des" forName="parSh" op="equ"/>
      <dgm:constr type="primFontSz" for="des" forName="nodeText" op="equ"/>
      <dgm:constr type="secFontSz" for="des" forName="nodeText" op="equ"/>
      <dgm:constr type="primFontSz" for="des" forName="sibTransNodeCircle" op="equ"/>
      <dgm:constr type="h" for="des" forName="sibTransNodeCircle" op="equ"/>
      <dgm:constr type="w" for="des" forName="sibTransNodeCircle" op="equ"/>
      <dgm:constr type="h" for="des" forName="parTx" refType="primFontSz" refFor="des" refForName="parTx" fact="1.5"/>
      <dgm:constr type="h" for="ch" forName="compositeNode" refType="h"/>
      <dgm:constr type="h" for="des" forName="parSh" refType="w"/>
      <dgm:constr type="h" for="des" forName="nodeText" refType="primFontSz" refFor="des" refForName="parTx" fact="2.1"/>
      <dgm:constr type="h" for="des" forName="parSh" refType="h" refFor="des" refForName="parTx" op="lte" fact="1.2"/>
      <dgm:constr type="h" for="des" forName="parSh" refType="h" refFor="des" refForName="parTx" op="gte" fact="1.2"/>
    </dgm:constrLst>
    <dgm:ruleLst>
      <dgm:rule type="primFontSz" for="des" forName="parSh" val="5" fact="NaN" max="NaN"/>
    </dgm:ruleLst>
    <dgm:forEach name="Name3" axis="ch" ptType="node">
      <dgm:layoutNode name="compositeNode">
        <dgm:alg type="composite"/>
        <dgm:shape xmlns:r="http://schemas.openxmlformats.org/officeDocument/2006/relationships" r:blip="">
          <dgm:adjLst/>
        </dgm:shape>
        <dgm:presOf/>
        <dgm:choose name="Name004">
          <dgm:if name="Name5" axis="self" ptType="node" func="cnt" op="equ" val="0">
            <dgm:constrLst>
              <dgm:constr type="w" for="ch" forName="parTx" refType="w"/>
              <dgm:constr type="w" for="ch" forName="parSh" refType="w" refFor="ch" refForName="parTx"/>
              <dgm:constr type="w" for="ch" forName="nodeText" refType="w" refFor="ch" refForName="parTx"/>
              <dgm:constr type="t" for="ch" forName="nodeText" refType="b" refFor="ch" refForName="parSh"/>
            </dgm:constrLst>
          </dgm:if>
          <dgm:else name="Name6">
            <dgm:constrLst>
              <dgm:constr type="w" for="ch" forName="parTx" refType="w"/>
              <dgm:constr type="w" for="ch" forName="parSh" refType="w" refFor="ch" refForName="parTx"/>
              <dgm:constr type="w" for="ch" forName="nodeText" refType="w" refFor="ch" refForName="parTx" fact="0.9"/>
              <dgm:constr type="t" for="ch" forName="nodeText" refType="b" refFor="ch" refForName="parSh"/>
            </dgm:constrLst>
          </dgm:else>
        </dgm:choose>
        <dgm:ruleLst>
          <dgm:rule type="h" val="INF" fact="NaN" max="NaN"/>
        </dgm:ruleLst>
        <dgm:layoutNode name="parTx">
          <dgm:varLst>
            <dgm:chMax val="0"/>
            <dgm:chPref val="0"/>
            <dgm:bulletEnabled val="1"/>
          </dgm:varLst>
          <dgm:alg type="tx"/>
          <dgm:shape xmlns:r="http://schemas.openxmlformats.org/officeDocument/2006/relationships" type="rect" r:blip="" zOrderOff="1" hideGeom="1">
            <dgm:adjLst/>
          </dgm:shape>
          <dgm:presOf/>
          <dgm:constrLst>
            <dgm:constr type="h" refType="w" op="lte" fact="0.4"/>
            <dgm:constr type="h"/>
          </dgm:constrLst>
          <dgm:ruleLst>
            <dgm:rule type="h" val="INF" fact="NaN" max="NaN"/>
          </dgm:ruleLst>
        </dgm:layoutNode>
        <dgm:layoutNode name="parSh">
          <dgm:alg type="composite"/>
          <dgm:shape xmlns:r="http://schemas.openxmlformats.org/officeDocument/2006/relationships" r:blip="">
            <dgm:adjLst/>
          </dgm:shape>
          <dgm:presOf axis="self" ptType="node"/>
          <dgm:choose name="casesForFirstAndLastNode">
            <dgm:if name="ifFirstNode" axis="self" ptType="node" func="pos" op="equ" val="1">
              <dgm:choose name="removeLineWhenOnlyOneNode">
                <dgm:if name="ifOnlyOneNode" axis="followSib" ptType="node" func="cnt" op="equ" val="0">
                  <dgm:constrLst>
                    <dgm:constr type="h"/>
                    <dgm:constr type="h" for="ch" forName="lineNode" val="0.002"/>
                    <dgm:constr type="w" for="ch" forName="lineNode" refType="w" fact="0"/>
                    <dgm:constr type="w" for="ch" forName="lineArrowNode" refType="w" fact="0"/>
                    <dgm:constr type="h" for="ch" forName="lineArrowNode" refType="h" fact="0"/>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ifMoreThanOneNode">
                  <dgm:constrLst>
                    <dgm:constr type="h"/>
                    <dgm:constr type="h" for="ch" forName="lineNode" val="0.002"/>
                    <dgm:constr type="w" for="ch" forName="lineNode" refType="w" fact="0.4"/>
                    <dgm:constr type="l" for="ch" forName="lineNode" refType="w" fact="0.5"/>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if>
            <dgm:if name="ifLastNode" axis="self" ptType="node" func="revPos" op="equ" val="1">
              <dgm:constrLst>
                <dgm:constr type="h"/>
                <dgm:constr type="h" for="ch" forName="lineNode" val="0.002"/>
                <dgm:constr type="w" for="ch" forName="lineNode" refType="w" fact="0.45"/>
                <dgm:constr type="w" for="ch" forName="lineArrowNode" refType="w" fact="0"/>
                <dgm:constr type="h" for="ch" forName="lineArrowNode" refType="h" fact="0"/>
                <dgm:constr type="ctrY" for="ch" forName="lineNode" refType="ctrY" refFor="ch" refForName="sibTransNodeCircle"/>
                <dgm:constr type="h" for="ch" forName="sibTransNodeCircle" refType="h"/>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allOtherNodes">
              <dgm:constrLst>
                <dgm:constr type="h"/>
                <dgm:constr type="h" for="ch" forName="lineNode" val="0.002"/>
                <dgm:constr type="w" for="ch" forName="lineNode" refType="w" fact="0.9"/>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layoutNode name="lineNode" styleLbl="alignAccFollowNode1">
            <dgm:alg type="sp"/>
            <dgm:shape xmlns:r="http://schemas.openxmlformats.org/officeDocument/2006/relationships" type="rect" r:blip="">
              <dgm:adjLst/>
            </dgm:shape>
            <dgm:presOf/>
            <dgm:constrLst/>
            <dgm:ruleLst/>
          </dgm:layoutNode>
          <dgm:layoutNode name="lineArrowNode" styleLbl="alignAccFollowNode1">
            <dgm:alg type="sp"/>
            <dgm:shape xmlns:r="http://schemas.openxmlformats.org/officeDocument/2006/relationships" type="chevron" r:blip="">
              <dgm:adjLst>
                <dgm:adj idx="1" val="0.9"/>
              </dgm:adjLst>
            </dgm:shape>
            <dgm:presOf/>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param type="parTxRTLAlign" val="l"/>
              </dgm:alg>
              <dgm:shape xmlns:r="http://schemas.openxmlformats.org/officeDocument/2006/relationships" type="ellipse" r:blip="">
                <dgm:adjLst/>
              </dgm:shape>
              <dgm:constrLst>
                <dgm:constr type="w" refType="h" op="equ"/>
                <dgm:constr type="primFontSz" val="60"/>
                <dgm:constr type="tMarg" refType="w" fact="0.11"/>
                <dgm:constr type="lMarg" refType="w" fact="0.11"/>
                <dgm:constr type="rMarg" refType="w" fact="0.11"/>
                <dgm:constr type="bMarg" refType="w" fact="0.11"/>
              </dgm:constrLst>
              <dgm:ruleLst>
                <dgm:rule type="primFontSz" val="14" fact="NaN" max="NaN"/>
              </dgm:ruleLst>
            </dgm:layoutNode>
            <dgm:layoutNode name="spacerBetweenCircleAndCallout">
              <dgm:varLst/>
              <dgm:presOf/>
              <dgm:alg type="sp"/>
              <dgm:shape xmlns:r="http://schemas.openxmlformats.org/officeDocument/2006/relationships" r:blip="">
                <dgm:adjLst/>
              </dgm:shape>
              <dgm:constrLst/>
              <dgm:ruleLst/>
            </dgm:layoutNode>
          </dgm:forEach>
          <dgm:presOf/>
          <dgm:ruleLst/>
        </dgm:layoutNode>
        <dgm:layoutNode name="nodeText" styleLbl="alignAccFollowNode1">
          <dgm:varLst>
            <dgm:bulletEnabled val="1"/>
          </dgm:varLst>
          <dgm:alg type="tx">
            <dgm:param type="parTxLTRAlign" val="l"/>
            <dgm:param type="parTxRTLAlign" val="r"/>
            <dgm:param type="txAnchorVert" val="t"/>
          </dgm:alg>
          <dgm:shape xmlns:r="http://schemas.openxmlformats.org/officeDocument/2006/relationships" type="upArrowCallout" r:blip="">
            <dgm:adjLst>
              <dgm:adj idx="1" val="0.5"/>
              <dgm:adj idx="2" val="0.2"/>
              <dgm:adj idx="3" val="0.2"/>
              <dgm:adj idx="4" val="1"/>
            </dgm:adjLst>
          </dgm:shape>
          <dgm:presOf axis="desOrSelf" ptType="node"/>
          <dgm:constrLst>
            <dgm:constr type="secFontSz" val="16"/>
            <dgm:constr type="primFontSz" val="26"/>
            <dgm:constr type="h"/>
            <dgm:constr type="tMarg" val="13"/>
            <dgm:constr type="lMarg" refType="w" fact="0.2236"/>
            <dgm:constr type="rMarg" refType="w" fact="0.2236"/>
            <dgm:constr type="bMarg" val="13"/>
          </dgm:constrLst>
          <dgm:ruleLst>
            <dgm:rule type="secFontSz" val="11" fact="NaN" max="NaN"/>
            <dgm:rule type="primFontSz" val="11" fact="NaN" max="NaN"/>
            <dgm:rule type="h" val="INF" fact="NaN" max="NaN"/>
          </dgm:ruleLst>
        </dgm:layoutNode>
      </dgm:layoutNode>
      <dgm:forEach name="sibTransForEach" axis="followSib" ptType="sibTrans" cnt="1">
        <dgm:layoutNode name="sibTransComposite" styleLbl="alignAccFollowNode1">
          <dgm:alg type="sp"/>
          <dgm:shape xmlns:r="http://schemas.openxmlformats.org/officeDocument/2006/relationships" r:blip="">
            <dgm:adjLst/>
          </dgm:shape>
          <dgm:ruleLst/>
        </dgm:layoutNode>
        <dgm:ruleLst>
          <dgm:rule type="h" val="INF" fact="NaN" max="NaN"/>
        </dgm:ruleLst>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jpeg>
</file>

<file path=ppt/media/image16.png>
</file>

<file path=ppt/media/image17.jpeg>
</file>

<file path=ppt/media/image18.jpeg>
</file>

<file path=ppt/media/image19.png>
</file>

<file path=ppt/media/image2.jpeg>
</file>

<file path=ppt/media/image20.png>
</file>

<file path=ppt/media/image21.png>
</file>

<file path=ppt/media/image22.jpeg>
</file>

<file path=ppt/media/image23.jpeg>
</file>

<file path=ppt/media/image24.png>
</file>

<file path=ppt/media/image25.jpeg>
</file>

<file path=ppt/media/image26.png>
</file>

<file path=ppt/media/image27.jpeg>
</file>

<file path=ppt/media/image3.jpeg>
</file>

<file path=ppt/media/image4.jpe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31C242-9654-1544-9D56-B67D3CCF5AC6}" type="datetimeFigureOut">
              <a:rPr lang="en-US" smtClean="0"/>
              <a:t>10/23/24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20702C-7EC1-DB45-926F-1443CE6A50E2}" type="slidenum">
              <a:rPr lang="en-US" smtClean="0"/>
              <a:t>‹#›</a:t>
            </a:fld>
            <a:endParaRPr lang="en-US"/>
          </a:p>
        </p:txBody>
      </p:sp>
    </p:spTree>
    <p:extLst>
      <p:ext uri="{BB962C8B-B14F-4D97-AF65-F5344CB8AC3E}">
        <p14:creationId xmlns:p14="http://schemas.microsoft.com/office/powerpoint/2010/main" val="27692843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20702C-7EC1-DB45-926F-1443CE6A50E2}" type="slidenum">
              <a:rPr lang="en-US" smtClean="0"/>
              <a:t>3</a:t>
            </a:fld>
            <a:endParaRPr lang="en-US"/>
          </a:p>
        </p:txBody>
      </p:sp>
    </p:spTree>
    <p:extLst>
      <p:ext uri="{BB962C8B-B14F-4D97-AF65-F5344CB8AC3E}">
        <p14:creationId xmlns:p14="http://schemas.microsoft.com/office/powerpoint/2010/main" val="4896565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latin typeface="Helvetica Neue" panose="02000503000000020004" pitchFamily="2" charset="0"/>
              </a:rPr>
              <a:t>The goal of our analysis, based on the dataset used, is to assess and predict the impact of housing prices using the input variables provided in the dataset. We primarily used Python as the programming tool, along with libraries such as Pandas, SciPy, Matplotlib, Seaborn, and the Pearson Correlation Coefficient for data analysis, statistical analysis, visualization, and measuring linear correlations between variables. Aware of the dataset’s limitations, we created new features for further statistical analysis. We trained a linear regression model to predict housing prices based on the provided features.</a:t>
            </a:r>
          </a:p>
          <a:p>
            <a:br>
              <a:rPr lang="en-US" dirty="0">
                <a:effectLst/>
                <a:latin typeface="Helvetica Neue" panose="02000503000000020004" pitchFamily="2" charset="0"/>
              </a:rPr>
            </a:br>
            <a:endParaRPr lang="en-US" dirty="0">
              <a:effectLst/>
              <a:latin typeface="Helvetica Neue" panose="02000503000000020004" pitchFamily="2" charset="0"/>
            </a:endParaRPr>
          </a:p>
          <a:p>
            <a:r>
              <a:rPr lang="en-US" dirty="0">
                <a:effectLst/>
                <a:latin typeface="Helvetica Neue" panose="02000503000000020004" pitchFamily="2" charset="0"/>
              </a:rPr>
              <a:t>From the hypotheses generated, our key findings include:</a:t>
            </a:r>
          </a:p>
          <a:p>
            <a:br>
              <a:rPr lang="en-US" dirty="0">
                <a:effectLst/>
                <a:latin typeface="Helvetica Neue" panose="02000503000000020004" pitchFamily="2" charset="0"/>
              </a:rPr>
            </a:br>
            <a:endParaRPr lang="en-US" dirty="0">
              <a:effectLst/>
              <a:latin typeface="Helvetica Neue" panose="02000503000000020004" pitchFamily="2" charset="0"/>
            </a:endParaRPr>
          </a:p>
          <a:p>
            <a:r>
              <a:rPr lang="en-US" dirty="0">
                <a:effectLst/>
                <a:latin typeface="Helvetica Neue" panose="02000503000000020004" pitchFamily="2" charset="0"/>
              </a:rPr>
              <a:t>• House prices are significantly higher in suburban areas compared to Downtown, Urban, and Rural areas.</a:t>
            </a:r>
          </a:p>
          <a:p>
            <a:r>
              <a:rPr lang="en-US" dirty="0">
                <a:effectLst/>
                <a:latin typeface="Helvetica Neue" panose="02000503000000020004" pitchFamily="2" charset="0"/>
              </a:rPr>
              <a:t>• As the number of floors in a house increases, particularly in Downtown areas, prices are likely to rise.</a:t>
            </a:r>
          </a:p>
          <a:p>
            <a:r>
              <a:rPr lang="en-US" dirty="0">
                <a:effectLst/>
                <a:latin typeface="Helvetica Neue" panose="02000503000000020004" pitchFamily="2" charset="0"/>
              </a:rPr>
              <a:t>• On average, houses with four or more bedrooms and at least two bathrooms tend to command higher prices.</a:t>
            </a:r>
          </a:p>
          <a:p>
            <a:r>
              <a:rPr lang="en-US" dirty="0">
                <a:effectLst/>
                <a:latin typeface="Helvetica Neue" panose="02000503000000020004" pitchFamily="2" charset="0"/>
              </a:rPr>
              <a:t>• Amenities such as garages show no significant correlation with house prices.</a:t>
            </a:r>
          </a:p>
        </p:txBody>
      </p:sp>
      <p:sp>
        <p:nvSpPr>
          <p:cNvPr id="4" name="Slide Number Placeholder 3"/>
          <p:cNvSpPr>
            <a:spLocks noGrp="1"/>
          </p:cNvSpPr>
          <p:nvPr>
            <p:ph type="sldNum" sz="quarter" idx="5"/>
          </p:nvPr>
        </p:nvSpPr>
        <p:spPr/>
        <p:txBody>
          <a:bodyPr/>
          <a:lstStyle/>
          <a:p>
            <a:fld id="{A220702C-7EC1-DB45-926F-1443CE6A50E2}" type="slidenum">
              <a:rPr lang="en-US" smtClean="0"/>
              <a:t>13</a:t>
            </a:fld>
            <a:endParaRPr lang="en-US"/>
          </a:p>
        </p:txBody>
      </p:sp>
    </p:spTree>
    <p:extLst>
      <p:ext uri="{BB962C8B-B14F-4D97-AF65-F5344CB8AC3E}">
        <p14:creationId xmlns:p14="http://schemas.microsoft.com/office/powerpoint/2010/main" val="32957135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98BC6-1A45-254D-0F70-04180947793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3814203-5F7E-74A1-0215-BEB40569158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1BFEA40-BE0C-E4AA-1EEE-A106245009DF}"/>
              </a:ext>
            </a:extLst>
          </p:cNvPr>
          <p:cNvSpPr>
            <a:spLocks noGrp="1"/>
          </p:cNvSpPr>
          <p:nvPr>
            <p:ph type="dt" sz="half" idx="10"/>
          </p:nvPr>
        </p:nvSpPr>
        <p:spPr/>
        <p:txBody>
          <a:bodyPr/>
          <a:lstStyle/>
          <a:p>
            <a:fld id="{23FEA57E-7C1A-457B-A4CD-5DCEB057B502}" type="datetime1">
              <a:rPr lang="en-US" smtClean="0"/>
              <a:t>10/23/24</a:t>
            </a:fld>
            <a:endParaRPr lang="en-US" dirty="0"/>
          </a:p>
        </p:txBody>
      </p:sp>
      <p:sp>
        <p:nvSpPr>
          <p:cNvPr id="5" name="Footer Placeholder 4">
            <a:extLst>
              <a:ext uri="{FF2B5EF4-FFF2-40B4-BE49-F238E27FC236}">
                <a16:creationId xmlns:a16="http://schemas.microsoft.com/office/drawing/2014/main" id="{CF8EA90C-D098-566F-47D0-F34F63C79619}"/>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BAEAF5A5-E1C7-A0C7-F145-03BBCD108EA2}"/>
              </a:ext>
            </a:extLst>
          </p:cNvPr>
          <p:cNvSpPr>
            <a:spLocks noGrp="1"/>
          </p:cNvSpPr>
          <p:nvPr>
            <p:ph type="sldNum" sz="quarter" idx="12"/>
          </p:nvPr>
        </p:nvSpPr>
        <p:spPr/>
        <p:txBody>
          <a:bodyPr/>
          <a:lstStyle/>
          <a:p>
            <a:fld id="{F8E28480-1C08-4458-AD97-0283E6FFD09D}" type="slidenum">
              <a:rPr lang="en-US" smtClean="0"/>
              <a:t>‹#›</a:t>
            </a:fld>
            <a:endParaRPr lang="en-US" dirty="0"/>
          </a:p>
        </p:txBody>
      </p:sp>
    </p:spTree>
    <p:extLst>
      <p:ext uri="{BB962C8B-B14F-4D97-AF65-F5344CB8AC3E}">
        <p14:creationId xmlns:p14="http://schemas.microsoft.com/office/powerpoint/2010/main" val="41296506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659AE-178C-B13E-6979-C8B2698CFE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EC8AB6-9E75-1A00-3364-543911EC91B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003C60-8171-81F9-B409-9B4E52942DEF}"/>
              </a:ext>
            </a:extLst>
          </p:cNvPr>
          <p:cNvSpPr>
            <a:spLocks noGrp="1"/>
          </p:cNvSpPr>
          <p:nvPr>
            <p:ph type="dt" sz="half" idx="10"/>
          </p:nvPr>
        </p:nvSpPr>
        <p:spPr/>
        <p:txBody>
          <a:bodyPr/>
          <a:lstStyle/>
          <a:p>
            <a:fld id="{11789749-A4CD-447F-8298-2B7988C91CEA}" type="datetime1">
              <a:rPr lang="en-US" smtClean="0"/>
              <a:t>10/23/24</a:t>
            </a:fld>
            <a:endParaRPr lang="en-US"/>
          </a:p>
        </p:txBody>
      </p:sp>
      <p:sp>
        <p:nvSpPr>
          <p:cNvPr id="5" name="Footer Placeholder 4">
            <a:extLst>
              <a:ext uri="{FF2B5EF4-FFF2-40B4-BE49-F238E27FC236}">
                <a16:creationId xmlns:a16="http://schemas.microsoft.com/office/drawing/2014/main" id="{1EEB3450-B2EF-9440-A668-B3A509C2D437}"/>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7635E05E-E8AD-7523-348F-CA803F96F57C}"/>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083931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99ADB8D-3EBC-EFF5-2590-2C399B07B39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F1E570B-02BA-315C-BC78-22084DD4B30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961FEB-EE9D-D8CA-F190-1DDB6A4D63A7}"/>
              </a:ext>
            </a:extLst>
          </p:cNvPr>
          <p:cNvSpPr>
            <a:spLocks noGrp="1"/>
          </p:cNvSpPr>
          <p:nvPr>
            <p:ph type="dt" sz="half" idx="10"/>
          </p:nvPr>
        </p:nvSpPr>
        <p:spPr/>
        <p:txBody>
          <a:bodyPr/>
          <a:lstStyle/>
          <a:p>
            <a:fld id="{BA0444D3-C0BA-4587-A56C-581AB9F841BE}" type="datetime1">
              <a:rPr lang="en-US" smtClean="0"/>
              <a:t>10/23/24</a:t>
            </a:fld>
            <a:endParaRPr lang="en-US"/>
          </a:p>
        </p:txBody>
      </p:sp>
      <p:sp>
        <p:nvSpPr>
          <p:cNvPr id="5" name="Footer Placeholder 4">
            <a:extLst>
              <a:ext uri="{FF2B5EF4-FFF2-40B4-BE49-F238E27FC236}">
                <a16:creationId xmlns:a16="http://schemas.microsoft.com/office/drawing/2014/main" id="{5DC2006E-7D84-03FE-D4DD-0B8A5F996D18}"/>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8EDC9E0-A008-775B-1B36-1EA6F5773D66}"/>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6647471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5D095-4D2B-F265-DABB-F5DE9638A5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BC9267-5142-833F-1004-1AF723AD7A0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3459EE-B5F6-332B-0A3B-3CF2AF505303}"/>
              </a:ext>
            </a:extLst>
          </p:cNvPr>
          <p:cNvSpPr>
            <a:spLocks noGrp="1"/>
          </p:cNvSpPr>
          <p:nvPr>
            <p:ph type="dt" sz="half" idx="10"/>
          </p:nvPr>
        </p:nvSpPr>
        <p:spPr/>
        <p:txBody>
          <a:bodyPr/>
          <a:lstStyle/>
          <a:p>
            <a:fld id="{201AF2CE-4F37-411C-A3EE-BBBE223265BF}" type="datetime1">
              <a:rPr lang="en-US" smtClean="0"/>
              <a:t>10/23/24</a:t>
            </a:fld>
            <a:endParaRPr lang="en-US"/>
          </a:p>
        </p:txBody>
      </p:sp>
      <p:sp>
        <p:nvSpPr>
          <p:cNvPr id="5" name="Footer Placeholder 4">
            <a:extLst>
              <a:ext uri="{FF2B5EF4-FFF2-40B4-BE49-F238E27FC236}">
                <a16:creationId xmlns:a16="http://schemas.microsoft.com/office/drawing/2014/main" id="{D5E4338A-5345-7875-7F05-2C32663E4B2C}"/>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698FA564-3F9B-D4CE-70D0-F3AF2BD1AFA1}"/>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6897791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8841F-137B-40FF-8C3F-D8E1B38805C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0F57B75-834D-B032-DC0B-A7370AE0EFA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F7FCDB5-55C6-88C8-EDC0-3223FD0C556F}"/>
              </a:ext>
            </a:extLst>
          </p:cNvPr>
          <p:cNvSpPr>
            <a:spLocks noGrp="1"/>
          </p:cNvSpPr>
          <p:nvPr>
            <p:ph type="dt" sz="half" idx="10"/>
          </p:nvPr>
        </p:nvSpPr>
        <p:spPr/>
        <p:txBody>
          <a:bodyPr/>
          <a:lstStyle/>
          <a:p>
            <a:fld id="{C96083D4-708C-4BB5-B4FD-30CE9FA12FD5}" type="datetime1">
              <a:rPr lang="en-US" smtClean="0"/>
              <a:t>10/23/24</a:t>
            </a:fld>
            <a:endParaRPr lang="en-US"/>
          </a:p>
        </p:txBody>
      </p:sp>
      <p:sp>
        <p:nvSpPr>
          <p:cNvPr id="5" name="Footer Placeholder 4">
            <a:extLst>
              <a:ext uri="{FF2B5EF4-FFF2-40B4-BE49-F238E27FC236}">
                <a16:creationId xmlns:a16="http://schemas.microsoft.com/office/drawing/2014/main" id="{8B216375-1FED-475E-CA59-A88B83F16779}"/>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2533058A-4830-91DC-8A37-581251929B05}"/>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2965626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3CDE0-F5A5-074C-0AA0-CA06532BA2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F29A6BB-EABD-756D-8A66-5F3445920AF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AA923A3-CBEA-2257-2CE0-D87D01987CC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54B22E2-984A-8DD2-83E7-B61E045E56E9}"/>
              </a:ext>
            </a:extLst>
          </p:cNvPr>
          <p:cNvSpPr>
            <a:spLocks noGrp="1"/>
          </p:cNvSpPr>
          <p:nvPr>
            <p:ph type="dt" sz="half" idx="10"/>
          </p:nvPr>
        </p:nvSpPr>
        <p:spPr/>
        <p:txBody>
          <a:bodyPr/>
          <a:lstStyle/>
          <a:p>
            <a:fld id="{D0D239B2-65BC-4C2A-A62B-3EABFE9590E4}" type="datetime1">
              <a:rPr lang="en-US" smtClean="0"/>
              <a:t>10/23/24</a:t>
            </a:fld>
            <a:endParaRPr lang="en-US"/>
          </a:p>
        </p:txBody>
      </p:sp>
      <p:sp>
        <p:nvSpPr>
          <p:cNvPr id="6" name="Footer Placeholder 5">
            <a:extLst>
              <a:ext uri="{FF2B5EF4-FFF2-40B4-BE49-F238E27FC236}">
                <a16:creationId xmlns:a16="http://schemas.microsoft.com/office/drawing/2014/main" id="{2491908C-5976-E00B-0426-C2C184775C15}"/>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84CD7AF1-8038-CA91-8D12-CA3A5AD60B5F}"/>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9618781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39B7C-8C53-9E99-EED1-1DB3B7B705D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2640A9A-BBBC-7E66-240F-9DF8E6425D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EB13814-D92E-F4AE-A163-60ABBBEEB4E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BB2896E-06BE-EC9B-CB13-D6B6C7A59E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8FEB098-BFF1-84B5-4641-3C282180B8A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240B694-3710-F6A4-AC96-D430554B5073}"/>
              </a:ext>
            </a:extLst>
          </p:cNvPr>
          <p:cNvSpPr>
            <a:spLocks noGrp="1"/>
          </p:cNvSpPr>
          <p:nvPr>
            <p:ph type="dt" sz="half" idx="10"/>
          </p:nvPr>
        </p:nvSpPr>
        <p:spPr/>
        <p:txBody>
          <a:bodyPr/>
          <a:lstStyle/>
          <a:p>
            <a:fld id="{85E05F5A-E4A3-476F-A89E-C2B73F2431E4}" type="datetime1">
              <a:rPr lang="en-US" smtClean="0"/>
              <a:t>10/23/24</a:t>
            </a:fld>
            <a:endParaRPr lang="en-US"/>
          </a:p>
        </p:txBody>
      </p:sp>
      <p:sp>
        <p:nvSpPr>
          <p:cNvPr id="8" name="Footer Placeholder 7">
            <a:extLst>
              <a:ext uri="{FF2B5EF4-FFF2-40B4-BE49-F238E27FC236}">
                <a16:creationId xmlns:a16="http://schemas.microsoft.com/office/drawing/2014/main" id="{87367388-FD4E-D06F-7F23-0F4A5D7439EE}"/>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676FB28A-B52B-5188-5853-9D52A70D76B1}"/>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7769416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DED0B-9716-0F79-00C0-B33733BF112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6EE8FEE-B7FB-A4AA-9C1D-F1D58A053E54}"/>
              </a:ext>
            </a:extLst>
          </p:cNvPr>
          <p:cNvSpPr>
            <a:spLocks noGrp="1"/>
          </p:cNvSpPr>
          <p:nvPr>
            <p:ph type="dt" sz="half" idx="10"/>
          </p:nvPr>
        </p:nvSpPr>
        <p:spPr/>
        <p:txBody>
          <a:bodyPr/>
          <a:lstStyle/>
          <a:p>
            <a:fld id="{E3761515-4A26-4F31-9F61-5A10B1FABBFC}" type="datetime1">
              <a:rPr lang="en-US" smtClean="0"/>
              <a:t>10/23/24</a:t>
            </a:fld>
            <a:endParaRPr lang="en-US"/>
          </a:p>
        </p:txBody>
      </p:sp>
      <p:sp>
        <p:nvSpPr>
          <p:cNvPr id="4" name="Footer Placeholder 3">
            <a:extLst>
              <a:ext uri="{FF2B5EF4-FFF2-40B4-BE49-F238E27FC236}">
                <a16:creationId xmlns:a16="http://schemas.microsoft.com/office/drawing/2014/main" id="{E9B01FC7-3BF9-F211-1F47-8494C8711250}"/>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484AD1DA-71D8-90F7-2013-EBBEAEC4737A}"/>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0094039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AC5056-ACB3-8624-8541-1F1B5A7083EE}"/>
              </a:ext>
            </a:extLst>
          </p:cNvPr>
          <p:cNvSpPr>
            <a:spLocks noGrp="1"/>
          </p:cNvSpPr>
          <p:nvPr>
            <p:ph type="dt" sz="half" idx="10"/>
          </p:nvPr>
        </p:nvSpPr>
        <p:spPr/>
        <p:txBody>
          <a:bodyPr/>
          <a:lstStyle/>
          <a:p>
            <a:fld id="{4A75DC65-7D1F-4BAB-9695-F7E734143E14}" type="datetime1">
              <a:rPr lang="en-US" smtClean="0"/>
              <a:t>10/23/24</a:t>
            </a:fld>
            <a:endParaRPr lang="en-US"/>
          </a:p>
        </p:txBody>
      </p:sp>
      <p:sp>
        <p:nvSpPr>
          <p:cNvPr id="3" name="Footer Placeholder 2">
            <a:extLst>
              <a:ext uri="{FF2B5EF4-FFF2-40B4-BE49-F238E27FC236}">
                <a16:creationId xmlns:a16="http://schemas.microsoft.com/office/drawing/2014/main" id="{537F6FDE-529E-0772-99CC-268FB77769F6}"/>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60FA5AF0-1371-C609-E5B3-6D376734A04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1224383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E5D63-2D0A-B4E6-1101-07BB6BA513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1051620-BB4A-6F18-DE2F-EC29BEAFD8E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45CE135-86CA-E49C-E703-374CA3AC30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B18E31-DE1A-01FF-76F0-5611E3F1F467}"/>
              </a:ext>
            </a:extLst>
          </p:cNvPr>
          <p:cNvSpPr>
            <a:spLocks noGrp="1"/>
          </p:cNvSpPr>
          <p:nvPr>
            <p:ph type="dt" sz="half" idx="10"/>
          </p:nvPr>
        </p:nvSpPr>
        <p:spPr/>
        <p:txBody>
          <a:bodyPr/>
          <a:lstStyle/>
          <a:p>
            <a:fld id="{7E624077-BD55-4036-8E92-6558FDF3B653}" type="datetime1">
              <a:rPr lang="en-US" smtClean="0"/>
              <a:t>10/23/24</a:t>
            </a:fld>
            <a:endParaRPr lang="en-US"/>
          </a:p>
        </p:txBody>
      </p:sp>
      <p:sp>
        <p:nvSpPr>
          <p:cNvPr id="6" name="Footer Placeholder 5">
            <a:extLst>
              <a:ext uri="{FF2B5EF4-FFF2-40B4-BE49-F238E27FC236}">
                <a16:creationId xmlns:a16="http://schemas.microsoft.com/office/drawing/2014/main" id="{AF4D5F2B-7242-4D65-84C7-87AE3FF41DB5}"/>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03EAD3A3-448F-D10C-1ED1-2FD8981B02FD}"/>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7747676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10CD5-52C9-C6AF-CDCE-2F0AFF3AE21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71A1247-3AA6-D8C6-1EA0-78CA8853C39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700CD6C-1E22-9A2C-3C3D-96DD174273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6C2C58-FBB9-BEC4-CD88-8BE193C16570}"/>
              </a:ext>
            </a:extLst>
          </p:cNvPr>
          <p:cNvSpPr>
            <a:spLocks noGrp="1"/>
          </p:cNvSpPr>
          <p:nvPr>
            <p:ph type="dt" sz="half" idx="10"/>
          </p:nvPr>
        </p:nvSpPr>
        <p:spPr/>
        <p:txBody>
          <a:bodyPr/>
          <a:lstStyle/>
          <a:p>
            <a:fld id="{804225F2-7107-4609-BCC2-77C63064A5E8}" type="datetime1">
              <a:rPr lang="en-US" smtClean="0"/>
              <a:t>10/23/24</a:t>
            </a:fld>
            <a:endParaRPr lang="en-US"/>
          </a:p>
        </p:txBody>
      </p:sp>
      <p:sp>
        <p:nvSpPr>
          <p:cNvPr id="6" name="Footer Placeholder 5">
            <a:extLst>
              <a:ext uri="{FF2B5EF4-FFF2-40B4-BE49-F238E27FC236}">
                <a16:creationId xmlns:a16="http://schemas.microsoft.com/office/drawing/2014/main" id="{C1660822-F42D-D387-814C-3808CC3C756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5645F8F9-E9CA-F787-750B-F28FB1C893B5}"/>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9425626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9DE2E2E-DC6F-9A5B-4EDC-96861F882BE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070DB4F-2EA1-54A8-FE2F-E0417A7F1CE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3F9BE0-8B05-2862-C7B3-8FB2CB9213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3FE42E8-8B57-452D-A122-4DCE9AC771EF}" type="datetime1">
              <a:rPr lang="en-US" smtClean="0"/>
              <a:t>10/23/24</a:t>
            </a:fld>
            <a:endParaRPr lang="en-US"/>
          </a:p>
        </p:txBody>
      </p:sp>
      <p:sp>
        <p:nvSpPr>
          <p:cNvPr id="5" name="Footer Placeholder 4">
            <a:extLst>
              <a:ext uri="{FF2B5EF4-FFF2-40B4-BE49-F238E27FC236}">
                <a16:creationId xmlns:a16="http://schemas.microsoft.com/office/drawing/2014/main" id="{8AE9693B-9B49-087D-29D9-721091D461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C24AFED2-AE6E-2E43-47BF-136110589C4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8E28480-1C08-4458-AD97-0283E6FFD09D}" type="slidenum">
              <a:rPr lang="en-US" smtClean="0"/>
              <a:pPr/>
              <a:t>‹#›</a:t>
            </a:fld>
            <a:endParaRPr lang="en-US"/>
          </a:p>
        </p:txBody>
      </p:sp>
    </p:spTree>
    <p:extLst>
      <p:ext uri="{BB962C8B-B14F-4D97-AF65-F5344CB8AC3E}">
        <p14:creationId xmlns:p14="http://schemas.microsoft.com/office/powerpoint/2010/main" val="3052316626"/>
      </p:ext>
    </p:extLst>
  </p:cSld>
  <p:clrMap bg1="lt1" tx1="dk1" bg2="lt2" tx2="dk2" accent1="accent1" accent2="accent2" accent3="accent3" accent4="accent4" accent5="accent5" accent6="accent6" hlink="hlink" folHlink="folHlink"/>
  <p:sldLayoutIdLst>
    <p:sldLayoutId id="2147483783" r:id="rId1"/>
    <p:sldLayoutId id="2147483784" r:id="rId2"/>
    <p:sldLayoutId id="2147483785" r:id="rId3"/>
    <p:sldLayoutId id="2147483786" r:id="rId4"/>
    <p:sldLayoutId id="2147483787" r:id="rId5"/>
    <p:sldLayoutId id="2147483788" r:id="rId6"/>
    <p:sldLayoutId id="2147483789" r:id="rId7"/>
    <p:sldLayoutId id="2147483790" r:id="rId8"/>
    <p:sldLayoutId id="2147483791" r:id="rId9"/>
    <p:sldLayoutId id="2147483792" r:id="rId10"/>
    <p:sldLayoutId id="2147483793"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jpe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18.jpe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Wavy 3D art">
            <a:extLst>
              <a:ext uri="{FF2B5EF4-FFF2-40B4-BE49-F238E27FC236}">
                <a16:creationId xmlns:a16="http://schemas.microsoft.com/office/drawing/2014/main" id="{D624314A-FC3D-EB80-99C4-8578769DF03C}"/>
              </a:ext>
            </a:extLst>
          </p:cNvPr>
          <p:cNvPicPr>
            <a:picLocks noChangeAspect="1"/>
          </p:cNvPicPr>
          <p:nvPr/>
        </p:nvPicPr>
        <p:blipFill>
          <a:blip r:embed="rId2"/>
          <a:srcRect t="9091" r="10946" b="1"/>
          <a:stretch/>
        </p:blipFill>
        <p:spPr>
          <a:xfrm>
            <a:off x="3523488" y="10"/>
            <a:ext cx="8668512" cy="6857990"/>
          </a:xfrm>
          <a:prstGeom prst="rect">
            <a:avLst/>
          </a:prstGeom>
        </p:spPr>
      </p:pic>
      <p:sp>
        <p:nvSpPr>
          <p:cNvPr id="22" name="Rectangle 21">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DEE5171-01D1-148A-F84F-3A9C782B012D}"/>
              </a:ext>
            </a:extLst>
          </p:cNvPr>
          <p:cNvSpPr>
            <a:spLocks noGrp="1"/>
          </p:cNvSpPr>
          <p:nvPr>
            <p:ph type="ctrTitle"/>
          </p:nvPr>
        </p:nvSpPr>
        <p:spPr>
          <a:xfrm>
            <a:off x="477981" y="1122363"/>
            <a:ext cx="4023360" cy="3204134"/>
          </a:xfrm>
        </p:spPr>
        <p:txBody>
          <a:bodyPr anchor="b">
            <a:normAutofit/>
          </a:bodyPr>
          <a:lstStyle/>
          <a:p>
            <a:pPr algn="l"/>
            <a:r>
              <a:rPr lang="en-US" sz="4800">
                <a:solidFill>
                  <a:schemeClr val="bg1"/>
                </a:solidFill>
              </a:rPr>
              <a:t>Project 1 – Housing Price Predictions</a:t>
            </a:r>
          </a:p>
        </p:txBody>
      </p:sp>
      <p:sp>
        <p:nvSpPr>
          <p:cNvPr id="3" name="Subtitle 2">
            <a:extLst>
              <a:ext uri="{FF2B5EF4-FFF2-40B4-BE49-F238E27FC236}">
                <a16:creationId xmlns:a16="http://schemas.microsoft.com/office/drawing/2014/main" id="{182B6B3D-050C-29FA-4239-1CAB4CEFCF14}"/>
              </a:ext>
            </a:extLst>
          </p:cNvPr>
          <p:cNvSpPr>
            <a:spLocks noGrp="1"/>
          </p:cNvSpPr>
          <p:nvPr>
            <p:ph type="subTitle" idx="1"/>
          </p:nvPr>
        </p:nvSpPr>
        <p:spPr>
          <a:xfrm>
            <a:off x="477980" y="4872922"/>
            <a:ext cx="4023359" cy="1208141"/>
          </a:xfrm>
        </p:spPr>
        <p:txBody>
          <a:bodyPr>
            <a:normAutofit/>
          </a:bodyPr>
          <a:lstStyle/>
          <a:p>
            <a:pPr algn="l"/>
            <a:r>
              <a:rPr lang="en-US" sz="2000">
                <a:solidFill>
                  <a:schemeClr val="bg1"/>
                </a:solidFill>
              </a:rPr>
              <a:t>Created and Presented by:</a:t>
            </a:r>
          </a:p>
          <a:p>
            <a:pPr algn="l"/>
            <a:r>
              <a:rPr lang="en-US" sz="2000">
                <a:solidFill>
                  <a:schemeClr val="bg1"/>
                </a:solidFill>
              </a:rPr>
              <a:t>Group1(Madeeha, Faisal, Dele)</a:t>
            </a:r>
          </a:p>
        </p:txBody>
      </p:sp>
      <p:sp>
        <p:nvSpPr>
          <p:cNvPr id="24" name="Rectangle 2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2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50638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Houses in a subdivision">
            <a:extLst>
              <a:ext uri="{FF2B5EF4-FFF2-40B4-BE49-F238E27FC236}">
                <a16:creationId xmlns:a16="http://schemas.microsoft.com/office/drawing/2014/main" id="{FB02768C-A29A-258A-9F5A-46AFC1797C0D}"/>
              </a:ext>
            </a:extLst>
          </p:cNvPr>
          <p:cNvPicPr>
            <a:picLocks noChangeAspect="1"/>
          </p:cNvPicPr>
          <p:nvPr/>
        </p:nvPicPr>
        <p:blipFill>
          <a:blip r:embed="rId2"/>
          <a:srcRect l="5884" r="-1" b="-1"/>
          <a:stretch/>
        </p:blipFill>
        <p:spPr>
          <a:xfrm>
            <a:off x="2522356" y="10"/>
            <a:ext cx="9669642" cy="6857990"/>
          </a:xfrm>
          <a:prstGeom prst="rect">
            <a:avLst/>
          </a:prstGeom>
        </p:spPr>
      </p:pic>
      <p:sp>
        <p:nvSpPr>
          <p:cNvPr id="29" name="Rectangle 28">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A166AAB-3DFD-3B36-201D-F5888C081650}"/>
              </a:ext>
            </a:extLst>
          </p:cNvPr>
          <p:cNvSpPr>
            <a:spLocks noGrp="1"/>
          </p:cNvSpPr>
          <p:nvPr>
            <p:ph type="title"/>
          </p:nvPr>
        </p:nvSpPr>
        <p:spPr>
          <a:xfrm>
            <a:off x="838200" y="365125"/>
            <a:ext cx="3822189" cy="1899912"/>
          </a:xfrm>
        </p:spPr>
        <p:txBody>
          <a:bodyPr>
            <a:normAutofit/>
          </a:bodyPr>
          <a:lstStyle/>
          <a:p>
            <a:r>
              <a:rPr lang="en-US" sz="3100" b="1" i="0">
                <a:effectLst/>
                <a:latin typeface="Slack-Lato"/>
              </a:rPr>
              <a:t>How does the location impact the median house prices?</a:t>
            </a:r>
            <a:br>
              <a:rPr lang="en-US" sz="3100" b="1" i="0">
                <a:effectLst/>
                <a:latin typeface="Slack-Lato"/>
              </a:rPr>
            </a:br>
            <a:endParaRPr lang="en-US" sz="3100"/>
          </a:p>
        </p:txBody>
      </p:sp>
      <p:sp>
        <p:nvSpPr>
          <p:cNvPr id="3" name="Content Placeholder 2">
            <a:extLst>
              <a:ext uri="{FF2B5EF4-FFF2-40B4-BE49-F238E27FC236}">
                <a16:creationId xmlns:a16="http://schemas.microsoft.com/office/drawing/2014/main" id="{15CD8BDC-8EE0-3B49-0A13-40EFAFE741A5}"/>
              </a:ext>
            </a:extLst>
          </p:cNvPr>
          <p:cNvSpPr>
            <a:spLocks noGrp="1"/>
          </p:cNvSpPr>
          <p:nvPr>
            <p:ph idx="1"/>
          </p:nvPr>
        </p:nvSpPr>
        <p:spPr>
          <a:xfrm>
            <a:off x="838200" y="2434201"/>
            <a:ext cx="3822189" cy="3742762"/>
          </a:xfrm>
        </p:spPr>
        <p:txBody>
          <a:bodyPr>
            <a:normAutofit/>
          </a:bodyPr>
          <a:lstStyle/>
          <a:p>
            <a:r>
              <a:rPr lang="en-US" sz="2000" dirty="0"/>
              <a:t>Location:</a:t>
            </a:r>
          </a:p>
          <a:p>
            <a:r>
              <a:rPr lang="en-US" sz="2000" dirty="0"/>
              <a:t>Downtown 536059.66 </a:t>
            </a:r>
          </a:p>
          <a:p>
            <a:r>
              <a:rPr lang="en-US" sz="2000" dirty="0"/>
              <a:t>Rural 538613.94 </a:t>
            </a:r>
          </a:p>
          <a:p>
            <a:r>
              <a:rPr lang="en-US" sz="2000" dirty="0"/>
              <a:t>Suburban 557416.33 </a:t>
            </a:r>
          </a:p>
          <a:p>
            <a:r>
              <a:rPr lang="en-US" sz="2000" dirty="0"/>
              <a:t>Urban 518963.55</a:t>
            </a:r>
          </a:p>
        </p:txBody>
      </p:sp>
    </p:spTree>
    <p:extLst>
      <p:ext uri="{BB962C8B-B14F-4D97-AF65-F5344CB8AC3E}">
        <p14:creationId xmlns:p14="http://schemas.microsoft.com/office/powerpoint/2010/main" val="4274210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1BA52-5FD7-BC64-4B5D-96AECEE7B26C}"/>
              </a:ext>
            </a:extLst>
          </p:cNvPr>
          <p:cNvSpPr>
            <a:spLocks noGrp="1"/>
          </p:cNvSpPr>
          <p:nvPr>
            <p:ph type="title"/>
          </p:nvPr>
        </p:nvSpPr>
        <p:spPr>
          <a:xfrm>
            <a:off x="876693" y="741391"/>
            <a:ext cx="4355265" cy="1616203"/>
          </a:xfrm>
        </p:spPr>
        <p:txBody>
          <a:bodyPr anchor="b">
            <a:normAutofit/>
          </a:bodyPr>
          <a:lstStyle/>
          <a:p>
            <a:r>
              <a:rPr lang="en-US" sz="2200" b="1" kern="100" dirty="0">
                <a:effectLst/>
                <a:latin typeface="Aptos" panose="020B0004020202020204" pitchFamily="34" charset="0"/>
                <a:ea typeface="Aptos" panose="020B0004020202020204" pitchFamily="34" charset="0"/>
                <a:cs typeface="Times New Roman" panose="02020603050405020304" pitchFamily="18" charset="0"/>
              </a:rPr>
              <a:t>What is the relationship between the number of bedrooms and bathrooms and the house price?</a:t>
            </a:r>
            <a:br>
              <a:rPr lang="en-US" sz="2200" kern="100" dirty="0">
                <a:effectLst/>
                <a:latin typeface="Aptos" panose="020B0004020202020204" pitchFamily="34" charset="0"/>
                <a:ea typeface="Aptos" panose="020B0004020202020204" pitchFamily="34" charset="0"/>
                <a:cs typeface="Times New Roman" panose="02020603050405020304" pitchFamily="18" charset="0"/>
              </a:rPr>
            </a:br>
            <a:endParaRPr lang="en-US" sz="2200" dirty="0"/>
          </a:p>
        </p:txBody>
      </p:sp>
      <p:pic>
        <p:nvPicPr>
          <p:cNvPr id="17" name="Picture 16" descr="Key on a blueprint for a house">
            <a:extLst>
              <a:ext uri="{FF2B5EF4-FFF2-40B4-BE49-F238E27FC236}">
                <a16:creationId xmlns:a16="http://schemas.microsoft.com/office/drawing/2014/main" id="{CDA5998E-14A4-A0BD-9470-B63E32CC27D3}"/>
              </a:ext>
            </a:extLst>
          </p:cNvPr>
          <p:cNvPicPr>
            <a:picLocks noChangeAspect="1"/>
          </p:cNvPicPr>
          <p:nvPr/>
        </p:nvPicPr>
        <p:blipFill>
          <a:blip r:embed="rId2"/>
          <a:srcRect l="28433" r="4901"/>
          <a:stretch/>
        </p:blipFill>
        <p:spPr>
          <a:xfrm>
            <a:off x="6096000" y="10"/>
            <a:ext cx="6095999" cy="6857990"/>
          </a:xfrm>
          <a:prstGeom prst="rect">
            <a:avLst/>
          </a:prstGeom>
        </p:spPr>
      </p:pic>
      <p:sp>
        <p:nvSpPr>
          <p:cNvPr id="18" name="Rectangle 17">
            <a:extLst>
              <a:ext uri="{FF2B5EF4-FFF2-40B4-BE49-F238E27FC236}">
                <a16:creationId xmlns:a16="http://schemas.microsoft.com/office/drawing/2014/main" id="{AE3A741D-C19B-960A-5803-1C58871478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369424" y="3028872"/>
            <a:ext cx="1559464" cy="6106313"/>
          </a:xfrm>
          <a:prstGeom prst="rect">
            <a:avLst/>
          </a:prstGeom>
          <a:gradFill>
            <a:gsLst>
              <a:gs pos="0">
                <a:schemeClr val="accent5">
                  <a:alpha val="77000"/>
                </a:schemeClr>
              </a:gs>
              <a:gs pos="57000">
                <a:schemeClr val="accent5">
                  <a:lumMod val="60000"/>
                  <a:lumOff val="40000"/>
                  <a:alpha val="0"/>
                </a:schemeClr>
              </a:gs>
            </a:gsLst>
            <a:lin ang="11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C3A50E9-9119-7BC3-083B-2D84CCC78E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15441" y="-3760"/>
            <a:ext cx="2176557" cy="6857999"/>
          </a:xfrm>
          <a:prstGeom prst="rect">
            <a:avLst/>
          </a:prstGeom>
          <a:gradFill flip="none" rotWithShape="1">
            <a:gsLst>
              <a:gs pos="0">
                <a:schemeClr val="accent2"/>
              </a:gs>
              <a:gs pos="40000">
                <a:schemeClr val="accent2">
                  <a:alpha val="0"/>
                </a:schemeClr>
              </a:gs>
            </a:gsLst>
            <a:lin ang="11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DC39DE25-0E4E-0AA7-0932-1D78C23727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6096000" y="5502302"/>
            <a:ext cx="6106314" cy="1359456"/>
          </a:xfrm>
          <a:prstGeom prst="rect">
            <a:avLst/>
          </a:prstGeom>
          <a:gradFill flip="none" rotWithShape="1">
            <a:gsLst>
              <a:gs pos="0">
                <a:schemeClr val="accent2">
                  <a:alpha val="89000"/>
                </a:schemeClr>
              </a:gs>
              <a:gs pos="38000">
                <a:schemeClr val="accent5">
                  <a:lumMod val="60000"/>
                  <a:lumOff val="40000"/>
                  <a:alpha val="0"/>
                </a:schemeClr>
              </a:gs>
            </a:gsLst>
            <a:lin ang="42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1" name="Rectangle 20">
            <a:extLst>
              <a:ext uri="{FF2B5EF4-FFF2-40B4-BE49-F238E27FC236}">
                <a16:creationId xmlns:a16="http://schemas.microsoft.com/office/drawing/2014/main" id="{8D6EA299-0840-6DEA-E670-C49AEBC87E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9026892" y="2939627"/>
            <a:ext cx="3162908" cy="3914612"/>
          </a:xfrm>
          <a:prstGeom prst="rect">
            <a:avLst/>
          </a:prstGeom>
          <a:gradFill flip="none" rotWithShape="1">
            <a:gsLst>
              <a:gs pos="0">
                <a:schemeClr val="accent5">
                  <a:lumMod val="60000"/>
                  <a:lumOff val="40000"/>
                </a:schemeClr>
              </a:gs>
              <a:gs pos="51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pic>
        <p:nvPicPr>
          <p:cNvPr id="4" name="Content Placeholder 3">
            <a:extLst>
              <a:ext uri="{FF2B5EF4-FFF2-40B4-BE49-F238E27FC236}">
                <a16:creationId xmlns:a16="http://schemas.microsoft.com/office/drawing/2014/main" id="{C910CDF6-E1BB-D53C-8C20-3D9103D15603}"/>
              </a:ext>
            </a:extLst>
          </p:cNvPr>
          <p:cNvPicPr>
            <a:picLocks noGrp="1" noChangeAspect="1"/>
          </p:cNvPicPr>
          <p:nvPr>
            <p:ph idx="1"/>
          </p:nvPr>
        </p:nvPicPr>
        <p:blipFill>
          <a:blip r:embed="rId3"/>
          <a:stretch>
            <a:fillRect/>
          </a:stretch>
        </p:blipFill>
        <p:spPr>
          <a:xfrm>
            <a:off x="876300" y="2540366"/>
            <a:ext cx="4356100" cy="3434617"/>
          </a:xfrm>
          <a:prstGeom prst="rect">
            <a:avLst/>
          </a:prstGeom>
        </p:spPr>
      </p:pic>
    </p:spTree>
    <p:extLst>
      <p:ext uri="{BB962C8B-B14F-4D97-AF65-F5344CB8AC3E}">
        <p14:creationId xmlns:p14="http://schemas.microsoft.com/office/powerpoint/2010/main" val="22798655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9" name="Rectangle 205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Beautiful House Plans with Photos - Blog - Dreamhomesource.com">
            <a:extLst>
              <a:ext uri="{FF2B5EF4-FFF2-40B4-BE49-F238E27FC236}">
                <a16:creationId xmlns:a16="http://schemas.microsoft.com/office/drawing/2014/main" id="{96EDEDD5-674C-7E92-6781-46CBBC98AE5E}"/>
              </a:ext>
            </a:extLst>
          </p:cNvPr>
          <p:cNvPicPr>
            <a:picLocks noChangeAspect="1" noChangeArrowheads="1"/>
          </p:cNvPicPr>
          <p:nvPr/>
        </p:nvPicPr>
        <p:blipFill>
          <a:blip r:embed="rId2">
            <a:alphaModFix amt="35000"/>
            <a:extLst>
              <a:ext uri="{28A0092B-C50C-407E-A947-70E740481C1C}">
                <a14:useLocalDpi xmlns:a14="http://schemas.microsoft.com/office/drawing/2010/main" val="0"/>
              </a:ext>
            </a:extLst>
          </a:blip>
          <a:srcRect t="15413"/>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BDB4CE1-EBD0-548C-3466-252E0306120D}"/>
              </a:ext>
            </a:extLst>
          </p:cNvPr>
          <p:cNvSpPr>
            <a:spLocks noGrp="1"/>
          </p:cNvSpPr>
          <p:nvPr>
            <p:ph type="title"/>
          </p:nvPr>
        </p:nvSpPr>
        <p:spPr>
          <a:xfrm>
            <a:off x="838200" y="365125"/>
            <a:ext cx="10515600" cy="1325563"/>
          </a:xfrm>
        </p:spPr>
        <p:txBody>
          <a:bodyPr>
            <a:normAutofit/>
          </a:bodyPr>
          <a:lstStyle/>
          <a:p>
            <a:r>
              <a:rPr lang="en-US" sz="2800" b="1" kern="100">
                <a:solidFill>
                  <a:srgbClr val="FFFFFF"/>
                </a:solidFill>
                <a:effectLst/>
                <a:latin typeface="Aptos" panose="020B0004020202020204" pitchFamily="34" charset="0"/>
                <a:ea typeface="Aptos" panose="020B0004020202020204" pitchFamily="34" charset="0"/>
                <a:cs typeface="Times New Roman" panose="02020603050405020304" pitchFamily="18" charset="0"/>
              </a:rPr>
              <a:t>Is there a significant price difference between houses with garages versus those without?</a:t>
            </a:r>
            <a:br>
              <a:rPr lang="en-US" sz="2800" kern="100">
                <a:solidFill>
                  <a:srgbClr val="FFFFFF"/>
                </a:solidFill>
                <a:effectLst/>
                <a:latin typeface="Aptos" panose="020B0004020202020204" pitchFamily="34" charset="0"/>
                <a:ea typeface="Aptos" panose="020B0004020202020204" pitchFamily="34" charset="0"/>
                <a:cs typeface="Times New Roman" panose="02020603050405020304" pitchFamily="18" charset="0"/>
              </a:rPr>
            </a:br>
            <a:endParaRPr lang="en-US" sz="2800">
              <a:solidFill>
                <a:srgbClr val="FFFFFF"/>
              </a:solidFill>
            </a:endParaRPr>
          </a:p>
        </p:txBody>
      </p:sp>
      <p:graphicFrame>
        <p:nvGraphicFramePr>
          <p:cNvPr id="12" name="Content Placeholder 11">
            <a:extLst>
              <a:ext uri="{FF2B5EF4-FFF2-40B4-BE49-F238E27FC236}">
                <a16:creationId xmlns:a16="http://schemas.microsoft.com/office/drawing/2014/main" id="{F3A4BBFA-5863-6C00-15B4-D5D131E88798}"/>
              </a:ext>
            </a:extLst>
          </p:cNvPr>
          <p:cNvGraphicFramePr>
            <a:graphicFrameLocks noGrp="1"/>
          </p:cNvGraphicFramePr>
          <p:nvPr>
            <p:ph idx="1"/>
            <p:extLst>
              <p:ext uri="{D42A27DB-BD31-4B8C-83A1-F6EECF244321}">
                <p14:modId xmlns:p14="http://schemas.microsoft.com/office/powerpoint/2010/main" val="1811291661"/>
              </p:ext>
            </p:extLst>
          </p:nvPr>
        </p:nvGraphicFramePr>
        <p:xfrm>
          <a:off x="755904" y="2968625"/>
          <a:ext cx="10515600" cy="111252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3856328806"/>
                    </a:ext>
                  </a:extLst>
                </a:gridCol>
                <a:gridCol w="5257800">
                  <a:extLst>
                    <a:ext uri="{9D8B030D-6E8A-4147-A177-3AD203B41FA5}">
                      <a16:colId xmlns:a16="http://schemas.microsoft.com/office/drawing/2014/main" val="4185994373"/>
                    </a:ext>
                  </a:extLst>
                </a:gridCol>
              </a:tblGrid>
              <a:tr h="370840">
                <a:tc>
                  <a:txBody>
                    <a:bodyPr/>
                    <a:lstStyle/>
                    <a:p>
                      <a:r>
                        <a:rPr lang="en-US" dirty="0"/>
                        <a:t>Garage present</a:t>
                      </a:r>
                    </a:p>
                  </a:txBody>
                  <a:tcPr/>
                </a:tc>
                <a:tc>
                  <a:txBody>
                    <a:bodyPr/>
                    <a:lstStyle/>
                    <a:p>
                      <a:r>
                        <a:rPr lang="en-US" dirty="0"/>
                        <a:t>Price</a:t>
                      </a:r>
                    </a:p>
                  </a:txBody>
                  <a:tcPr/>
                </a:tc>
                <a:extLst>
                  <a:ext uri="{0D108BD9-81ED-4DB2-BD59-A6C34878D82A}">
                    <a16:rowId xmlns:a16="http://schemas.microsoft.com/office/drawing/2014/main" val="1857381697"/>
                  </a:ext>
                </a:extLst>
              </a:tr>
              <a:tr h="370840">
                <a:tc>
                  <a:txBody>
                    <a:bodyPr/>
                    <a:lstStyle/>
                    <a:p>
                      <a:r>
                        <a:rPr lang="en-US" dirty="0"/>
                        <a:t>No</a:t>
                      </a:r>
                    </a:p>
                  </a:txBody>
                  <a:tcPr/>
                </a:tc>
                <a:tc>
                  <a:txBody>
                    <a:bodyPr/>
                    <a:lstStyle/>
                    <a:p>
                      <a:r>
                        <a:rPr lang="en-US" dirty="0"/>
                        <a:t>999656</a:t>
                      </a:r>
                    </a:p>
                  </a:txBody>
                  <a:tcPr/>
                </a:tc>
                <a:extLst>
                  <a:ext uri="{0D108BD9-81ED-4DB2-BD59-A6C34878D82A}">
                    <a16:rowId xmlns:a16="http://schemas.microsoft.com/office/drawing/2014/main" val="741241905"/>
                  </a:ext>
                </a:extLst>
              </a:tr>
              <a:tr h="370840">
                <a:tc>
                  <a:txBody>
                    <a:bodyPr/>
                    <a:lstStyle/>
                    <a:p>
                      <a:r>
                        <a:rPr lang="en-US" dirty="0"/>
                        <a:t>Yes</a:t>
                      </a:r>
                    </a:p>
                  </a:txBody>
                  <a:tcPr/>
                </a:tc>
                <a:tc>
                  <a:txBody>
                    <a:bodyPr/>
                    <a:lstStyle/>
                    <a:p>
                      <a:r>
                        <a:rPr lang="en-US" dirty="0"/>
                        <a:t>999453</a:t>
                      </a:r>
                    </a:p>
                  </a:txBody>
                  <a:tcPr/>
                </a:tc>
                <a:extLst>
                  <a:ext uri="{0D108BD9-81ED-4DB2-BD59-A6C34878D82A}">
                    <a16:rowId xmlns:a16="http://schemas.microsoft.com/office/drawing/2014/main" val="96133573"/>
                  </a:ext>
                </a:extLst>
              </a:tr>
            </a:tbl>
          </a:graphicData>
        </a:graphic>
      </p:graphicFrame>
    </p:spTree>
    <p:extLst>
      <p:ext uri="{BB962C8B-B14F-4D97-AF65-F5344CB8AC3E}">
        <p14:creationId xmlns:p14="http://schemas.microsoft.com/office/powerpoint/2010/main" val="4154007994"/>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4D4677D2-D5AC-4CF9-9EED-2B89D0A1C2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6D54F7E-825A-4BBA-815F-35CCA8B977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80681"/>
            <a:ext cx="12192000" cy="277731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F18E7632-6F3A-3D90-8849-F501DF6732C3}"/>
              </a:ext>
            </a:extLst>
          </p:cNvPr>
          <p:cNvPicPr>
            <a:picLocks noChangeAspect="1"/>
          </p:cNvPicPr>
          <p:nvPr/>
        </p:nvPicPr>
        <p:blipFill>
          <a:blip r:embed="rId3"/>
          <a:srcRect t="7612" b="8119"/>
          <a:stretch/>
        </p:blipFill>
        <p:spPr>
          <a:xfrm>
            <a:off x="1" y="211667"/>
            <a:ext cx="12191999" cy="6858000"/>
          </a:xfrm>
          <a:custGeom>
            <a:avLst/>
            <a:gdLst/>
            <a:ahLst/>
            <a:cxnLst/>
            <a:rect l="l" t="t" r="r" b="b"/>
            <a:pathLst>
              <a:path w="12191999" h="6842601">
                <a:moveTo>
                  <a:pt x="0" y="0"/>
                </a:moveTo>
                <a:lnTo>
                  <a:pt x="12191999" y="0"/>
                </a:lnTo>
                <a:lnTo>
                  <a:pt x="12191999" y="6842601"/>
                </a:lnTo>
                <a:lnTo>
                  <a:pt x="10316981" y="6842601"/>
                </a:lnTo>
                <a:cubicBezTo>
                  <a:pt x="10312796" y="6835189"/>
                  <a:pt x="10163183" y="6730124"/>
                  <a:pt x="10158998" y="6722712"/>
                </a:cubicBezTo>
                <a:cubicBezTo>
                  <a:pt x="10120278" y="6678190"/>
                  <a:pt x="10156462" y="6716223"/>
                  <a:pt x="10090349" y="6671420"/>
                </a:cubicBezTo>
                <a:cubicBezTo>
                  <a:pt x="10043032" y="6655694"/>
                  <a:pt x="9995855" y="6551879"/>
                  <a:pt x="9955425" y="6498018"/>
                </a:cubicBezTo>
                <a:cubicBezTo>
                  <a:pt x="9939618" y="6480021"/>
                  <a:pt x="9915110" y="6461677"/>
                  <a:pt x="9891265" y="6454528"/>
                </a:cubicBezTo>
                <a:cubicBezTo>
                  <a:pt x="9868239" y="6464957"/>
                  <a:pt x="9865423" y="6431640"/>
                  <a:pt x="9848227" y="6426063"/>
                </a:cubicBezTo>
                <a:cubicBezTo>
                  <a:pt x="9838059" y="6433162"/>
                  <a:pt x="9815047" y="6410348"/>
                  <a:pt x="9812354" y="6399604"/>
                </a:cubicBezTo>
                <a:cubicBezTo>
                  <a:pt x="9825285" y="6377997"/>
                  <a:pt x="9725923" y="6372757"/>
                  <a:pt x="9725915" y="6356381"/>
                </a:cubicBezTo>
                <a:cubicBezTo>
                  <a:pt x="9696279" y="6348066"/>
                  <a:pt x="9591199" y="6354143"/>
                  <a:pt x="9575033" y="6325258"/>
                </a:cubicBezTo>
                <a:cubicBezTo>
                  <a:pt x="9516434" y="6303128"/>
                  <a:pt x="9441613" y="6276805"/>
                  <a:pt x="9415626" y="6271777"/>
                </a:cubicBezTo>
                <a:cubicBezTo>
                  <a:pt x="9378293" y="6313495"/>
                  <a:pt x="9281935" y="6171365"/>
                  <a:pt x="9171493" y="6150430"/>
                </a:cubicBezTo>
                <a:cubicBezTo>
                  <a:pt x="9155426" y="6152396"/>
                  <a:pt x="9147439" y="6151015"/>
                  <a:pt x="9146018" y="6139864"/>
                </a:cubicBezTo>
                <a:cubicBezTo>
                  <a:pt x="9112029" y="6132441"/>
                  <a:pt x="9087339" y="6101138"/>
                  <a:pt x="9059635" y="6109957"/>
                </a:cubicBezTo>
                <a:cubicBezTo>
                  <a:pt x="9024424" y="6092144"/>
                  <a:pt x="9043048" y="6078417"/>
                  <a:pt x="9010911" y="6064789"/>
                </a:cubicBezTo>
                <a:lnTo>
                  <a:pt x="8866811" y="6028191"/>
                </a:lnTo>
                <a:cubicBezTo>
                  <a:pt x="8846465" y="6021172"/>
                  <a:pt x="8825221" y="6000527"/>
                  <a:pt x="8804584" y="5994237"/>
                </a:cubicBezTo>
                <a:lnTo>
                  <a:pt x="8783071" y="5990448"/>
                </a:lnTo>
                <a:lnTo>
                  <a:pt x="8770456" y="5978060"/>
                </a:lnTo>
                <a:cubicBezTo>
                  <a:pt x="8764772" y="5975259"/>
                  <a:pt x="8757695" y="5974720"/>
                  <a:pt x="8748297" y="5978070"/>
                </a:cubicBezTo>
                <a:cubicBezTo>
                  <a:pt x="8730344" y="5973495"/>
                  <a:pt x="8679808" y="5955894"/>
                  <a:pt x="8662742" y="5950603"/>
                </a:cubicBezTo>
                <a:lnTo>
                  <a:pt x="8645902" y="5946326"/>
                </a:lnTo>
                <a:lnTo>
                  <a:pt x="8638176" y="5938358"/>
                </a:lnTo>
                <a:cubicBezTo>
                  <a:pt x="8625897" y="5932642"/>
                  <a:pt x="8594811" y="5922073"/>
                  <a:pt x="8572224" y="5912032"/>
                </a:cubicBezTo>
                <a:cubicBezTo>
                  <a:pt x="8553809" y="5897782"/>
                  <a:pt x="8529845" y="5886100"/>
                  <a:pt x="8502655" y="5878114"/>
                </a:cubicBezTo>
                <a:cubicBezTo>
                  <a:pt x="8496990" y="5883034"/>
                  <a:pt x="8489611" y="5872566"/>
                  <a:pt x="8485159" y="5869819"/>
                </a:cubicBezTo>
                <a:cubicBezTo>
                  <a:pt x="8483457" y="5873482"/>
                  <a:pt x="8471232" y="5872664"/>
                  <a:pt x="8468539" y="5868711"/>
                </a:cubicBezTo>
                <a:cubicBezTo>
                  <a:pt x="8389167" y="5836352"/>
                  <a:pt x="8421742" y="5881497"/>
                  <a:pt x="8379810" y="5849376"/>
                </a:cubicBezTo>
                <a:cubicBezTo>
                  <a:pt x="8371729" y="5846373"/>
                  <a:pt x="8364483" y="5846766"/>
                  <a:pt x="8357758" y="5848601"/>
                </a:cubicBezTo>
                <a:lnTo>
                  <a:pt x="8315264" y="5836192"/>
                </a:lnTo>
                <a:cubicBezTo>
                  <a:pt x="8299077" y="5829531"/>
                  <a:pt x="8281671" y="5824011"/>
                  <a:pt x="8263455" y="5819793"/>
                </a:cubicBezTo>
                <a:cubicBezTo>
                  <a:pt x="8257386" y="5826849"/>
                  <a:pt x="8245582" y="5813448"/>
                  <a:pt x="8239287" y="5810141"/>
                </a:cubicBezTo>
                <a:cubicBezTo>
                  <a:pt x="8237965" y="5815186"/>
                  <a:pt x="8222226" y="5815108"/>
                  <a:pt x="8217888" y="5810039"/>
                </a:cubicBezTo>
                <a:cubicBezTo>
                  <a:pt x="8109447" y="5773303"/>
                  <a:pt x="8161302" y="5831037"/>
                  <a:pt x="8100547" y="5791517"/>
                </a:cubicBezTo>
                <a:cubicBezTo>
                  <a:pt x="8089574" y="5788167"/>
                  <a:pt x="8080448" y="5789295"/>
                  <a:pt x="8072316" y="5792309"/>
                </a:cubicBezTo>
                <a:lnTo>
                  <a:pt x="8056967" y="5800648"/>
                </a:lnTo>
                <a:lnTo>
                  <a:pt x="8047885" y="5795270"/>
                </a:lnTo>
                <a:cubicBezTo>
                  <a:pt x="8010204" y="5788738"/>
                  <a:pt x="7996426" y="5797608"/>
                  <a:pt x="7977128" y="5783189"/>
                </a:cubicBezTo>
                <a:cubicBezTo>
                  <a:pt x="7943466" y="5775577"/>
                  <a:pt x="7904823" y="5770953"/>
                  <a:pt x="7874392" y="5763715"/>
                </a:cubicBezTo>
                <a:cubicBezTo>
                  <a:pt x="7860337" y="5743777"/>
                  <a:pt x="7817541" y="5748989"/>
                  <a:pt x="7794543" y="5739759"/>
                </a:cubicBezTo>
                <a:cubicBezTo>
                  <a:pt x="7784688" y="5731467"/>
                  <a:pt x="7776709" y="5729004"/>
                  <a:pt x="7763762" y="5734031"/>
                </a:cubicBezTo>
                <a:cubicBezTo>
                  <a:pt x="7718781" y="5694154"/>
                  <a:pt x="7732231" y="5727368"/>
                  <a:pt x="7685889" y="5707234"/>
                </a:cubicBezTo>
                <a:cubicBezTo>
                  <a:pt x="7646521" y="5687607"/>
                  <a:pt x="7600389" y="5671470"/>
                  <a:pt x="7566744" y="5634586"/>
                </a:cubicBezTo>
                <a:cubicBezTo>
                  <a:pt x="7561306" y="5624813"/>
                  <a:pt x="7543589" y="5618525"/>
                  <a:pt x="7527170" y="5620542"/>
                </a:cubicBezTo>
                <a:cubicBezTo>
                  <a:pt x="7524343" y="5620889"/>
                  <a:pt x="7521664" y="5621475"/>
                  <a:pt x="7519214" y="5622280"/>
                </a:cubicBezTo>
                <a:cubicBezTo>
                  <a:pt x="7500062" y="5596964"/>
                  <a:pt x="7480476" y="5604337"/>
                  <a:pt x="7473157" y="5588143"/>
                </a:cubicBezTo>
                <a:cubicBezTo>
                  <a:pt x="7433415" y="5574859"/>
                  <a:pt x="7395118" y="5582388"/>
                  <a:pt x="7388000" y="5568063"/>
                </a:cubicBezTo>
                <a:cubicBezTo>
                  <a:pt x="7366403" y="5564920"/>
                  <a:pt x="7332262" y="5573848"/>
                  <a:pt x="7320876" y="5557698"/>
                </a:cubicBezTo>
                <a:cubicBezTo>
                  <a:pt x="7314891" y="5568111"/>
                  <a:pt x="7299319" y="5544964"/>
                  <a:pt x="7284480" y="5549820"/>
                </a:cubicBezTo>
                <a:cubicBezTo>
                  <a:pt x="7273570" y="5554430"/>
                  <a:pt x="7266301" y="5548483"/>
                  <a:pt x="7256619" y="5546379"/>
                </a:cubicBezTo>
                <a:cubicBezTo>
                  <a:pt x="7242503" y="5549088"/>
                  <a:pt x="7202543" y="5533379"/>
                  <a:pt x="7193112" y="5525289"/>
                </a:cubicBezTo>
                <a:cubicBezTo>
                  <a:pt x="7172259" y="5499151"/>
                  <a:pt x="7108617" y="5505485"/>
                  <a:pt x="7090943" y="5485177"/>
                </a:cubicBezTo>
                <a:cubicBezTo>
                  <a:pt x="7083637" y="5481419"/>
                  <a:pt x="7076140" y="5479148"/>
                  <a:pt x="7068566" y="5477809"/>
                </a:cubicBezTo>
                <a:lnTo>
                  <a:pt x="7023035" y="5476595"/>
                </a:lnTo>
                <a:lnTo>
                  <a:pt x="7001197" y="5476163"/>
                </a:lnTo>
                <a:cubicBezTo>
                  <a:pt x="7016126" y="5454256"/>
                  <a:pt x="6943549" y="5466815"/>
                  <a:pt x="6967472" y="5451057"/>
                </a:cubicBezTo>
                <a:cubicBezTo>
                  <a:pt x="6931240" y="5443544"/>
                  <a:pt x="6920843" y="5429649"/>
                  <a:pt x="6883334" y="5418880"/>
                </a:cubicBezTo>
                <a:lnTo>
                  <a:pt x="6742417" y="5386446"/>
                </a:lnTo>
                <a:cubicBezTo>
                  <a:pt x="6690532" y="5366095"/>
                  <a:pt x="6665174" y="5364632"/>
                  <a:pt x="6618315" y="5353085"/>
                </a:cubicBezTo>
                <a:cubicBezTo>
                  <a:pt x="6581698" y="5304210"/>
                  <a:pt x="6547395" y="5315779"/>
                  <a:pt x="6521050" y="5283194"/>
                </a:cubicBezTo>
                <a:cubicBezTo>
                  <a:pt x="6469114" y="5268862"/>
                  <a:pt x="6472597" y="5253957"/>
                  <a:pt x="6414460" y="5253832"/>
                </a:cubicBezTo>
                <a:lnTo>
                  <a:pt x="6362535" y="5220502"/>
                </a:lnTo>
                <a:cubicBezTo>
                  <a:pt x="6350866" y="5213881"/>
                  <a:pt x="6347641" y="5215777"/>
                  <a:pt x="6344443" y="5214103"/>
                </a:cubicBezTo>
                <a:lnTo>
                  <a:pt x="6343344" y="5210454"/>
                </a:lnTo>
                <a:lnTo>
                  <a:pt x="6333344" y="5205307"/>
                </a:lnTo>
                <a:lnTo>
                  <a:pt x="6315602" y="5193288"/>
                </a:lnTo>
                <a:lnTo>
                  <a:pt x="6310442" y="5192802"/>
                </a:lnTo>
                <a:lnTo>
                  <a:pt x="6280815" y="5177420"/>
                </a:lnTo>
                <a:lnTo>
                  <a:pt x="6279533" y="5178045"/>
                </a:lnTo>
                <a:cubicBezTo>
                  <a:pt x="6275980" y="5179097"/>
                  <a:pt x="6272084" y="5179212"/>
                  <a:pt x="6267362" y="5177370"/>
                </a:cubicBezTo>
                <a:cubicBezTo>
                  <a:pt x="6261796" y="5192470"/>
                  <a:pt x="6259530" y="5180933"/>
                  <a:pt x="6246095" y="5174167"/>
                </a:cubicBezTo>
                <a:lnTo>
                  <a:pt x="6155252" y="5161201"/>
                </a:lnTo>
                <a:lnTo>
                  <a:pt x="6148525" y="5158442"/>
                </a:lnTo>
                <a:lnTo>
                  <a:pt x="6148187" y="5158573"/>
                </a:lnTo>
                <a:cubicBezTo>
                  <a:pt x="6146292" y="5158370"/>
                  <a:pt x="6143916" y="5157611"/>
                  <a:pt x="6140686" y="5156032"/>
                </a:cubicBezTo>
                <a:lnTo>
                  <a:pt x="6136260" y="5153413"/>
                </a:lnTo>
                <a:lnTo>
                  <a:pt x="6123208" y="5148061"/>
                </a:lnTo>
                <a:lnTo>
                  <a:pt x="6117367" y="5147451"/>
                </a:lnTo>
                <a:lnTo>
                  <a:pt x="5957305" y="5146062"/>
                </a:lnTo>
                <a:cubicBezTo>
                  <a:pt x="5920540" y="5140405"/>
                  <a:pt x="5887096" y="5142015"/>
                  <a:pt x="5857259" y="5132052"/>
                </a:cubicBezTo>
                <a:cubicBezTo>
                  <a:pt x="5843335" y="5135303"/>
                  <a:pt x="5830921" y="5135493"/>
                  <a:pt x="5821375" y="5125606"/>
                </a:cubicBezTo>
                <a:cubicBezTo>
                  <a:pt x="5786501" y="5122615"/>
                  <a:pt x="5775399" y="5132648"/>
                  <a:pt x="5755916" y="5120171"/>
                </a:cubicBezTo>
                <a:cubicBezTo>
                  <a:pt x="5732132" y="5135438"/>
                  <a:pt x="5732735" y="5128211"/>
                  <a:pt x="5725007" y="5121437"/>
                </a:cubicBezTo>
                <a:lnTo>
                  <a:pt x="5723810" y="5120848"/>
                </a:lnTo>
                <a:lnTo>
                  <a:pt x="5720531" y="5123048"/>
                </a:lnTo>
                <a:lnTo>
                  <a:pt x="5714794" y="5123371"/>
                </a:lnTo>
                <a:lnTo>
                  <a:pt x="5700141" y="5120131"/>
                </a:lnTo>
                <a:lnTo>
                  <a:pt x="5694799" y="5118234"/>
                </a:lnTo>
                <a:cubicBezTo>
                  <a:pt x="5691058" y="5117179"/>
                  <a:pt x="5688491" y="5116804"/>
                  <a:pt x="5686627" y="5116903"/>
                </a:cubicBezTo>
                <a:lnTo>
                  <a:pt x="5686371" y="5117086"/>
                </a:lnTo>
                <a:lnTo>
                  <a:pt x="5678818" y="5115416"/>
                </a:lnTo>
                <a:cubicBezTo>
                  <a:pt x="5666199" y="5112102"/>
                  <a:pt x="5654035" y="5108410"/>
                  <a:pt x="5642547" y="5104511"/>
                </a:cubicBezTo>
                <a:cubicBezTo>
                  <a:pt x="5629444" y="5114945"/>
                  <a:pt x="5588783" y="5093343"/>
                  <a:pt x="5587979" y="5116963"/>
                </a:cubicBezTo>
                <a:cubicBezTo>
                  <a:pt x="5572317" y="5112380"/>
                  <a:pt x="5564904" y="5101292"/>
                  <a:pt x="5566635" y="5117158"/>
                </a:cubicBezTo>
                <a:cubicBezTo>
                  <a:pt x="5561375" y="5116079"/>
                  <a:pt x="5557787" y="5116811"/>
                  <a:pt x="5554952" y="5118417"/>
                </a:cubicBezTo>
                <a:lnTo>
                  <a:pt x="5554039" y="5119241"/>
                </a:lnTo>
                <a:lnTo>
                  <a:pt x="5514253" y="5109018"/>
                </a:lnTo>
                <a:lnTo>
                  <a:pt x="5492156" y="5099904"/>
                </a:lnTo>
                <a:lnTo>
                  <a:pt x="5480446" y="5096385"/>
                </a:lnTo>
                <a:lnTo>
                  <a:pt x="5477744" y="5092939"/>
                </a:lnTo>
                <a:cubicBezTo>
                  <a:pt x="5474490" y="5090581"/>
                  <a:pt x="5469391" y="5088951"/>
                  <a:pt x="5460150" y="5088988"/>
                </a:cubicBezTo>
                <a:lnTo>
                  <a:pt x="5457901" y="5089459"/>
                </a:lnTo>
                <a:lnTo>
                  <a:pt x="5444243" y="5082761"/>
                </a:lnTo>
                <a:cubicBezTo>
                  <a:pt x="5439993" y="5080007"/>
                  <a:pt x="5436418" y="5076805"/>
                  <a:pt x="5433825" y="5072992"/>
                </a:cubicBezTo>
                <a:cubicBezTo>
                  <a:pt x="5379442" y="5082090"/>
                  <a:pt x="5336110" y="5058382"/>
                  <a:pt x="5280996" y="5052402"/>
                </a:cubicBezTo>
                <a:cubicBezTo>
                  <a:pt x="5250806" y="5043777"/>
                  <a:pt x="5168599" y="5048109"/>
                  <a:pt x="5161582" y="5019668"/>
                </a:cubicBezTo>
                <a:cubicBezTo>
                  <a:pt x="5121870" y="5011383"/>
                  <a:pt x="5095637" y="5009222"/>
                  <a:pt x="5042717" y="5002692"/>
                </a:cubicBezTo>
                <a:cubicBezTo>
                  <a:pt x="4991136" y="4972487"/>
                  <a:pt x="4902282" y="4979360"/>
                  <a:pt x="4840514" y="4959306"/>
                </a:cubicBezTo>
                <a:cubicBezTo>
                  <a:pt x="4799904" y="4976415"/>
                  <a:pt x="4824087" y="4958371"/>
                  <a:pt x="4786778" y="4956661"/>
                </a:cubicBezTo>
                <a:cubicBezTo>
                  <a:pt x="4801901" y="4937231"/>
                  <a:pt x="4739845" y="4961208"/>
                  <a:pt x="4743741" y="4937104"/>
                </a:cubicBezTo>
                <a:cubicBezTo>
                  <a:pt x="4736829" y="4937557"/>
                  <a:pt x="4730010" y="4938753"/>
                  <a:pt x="4723136" y="4940138"/>
                </a:cubicBezTo>
                <a:lnTo>
                  <a:pt x="4719535" y="4940850"/>
                </a:lnTo>
                <a:lnTo>
                  <a:pt x="4706143" y="4939586"/>
                </a:lnTo>
                <a:lnTo>
                  <a:pt x="4701098" y="4944372"/>
                </a:lnTo>
                <a:lnTo>
                  <a:pt x="4680034" y="4946157"/>
                </a:lnTo>
                <a:cubicBezTo>
                  <a:pt x="4672339" y="4946029"/>
                  <a:pt x="4664292" y="4944964"/>
                  <a:pt x="4655740" y="4942396"/>
                </a:cubicBezTo>
                <a:cubicBezTo>
                  <a:pt x="4636359" y="4929384"/>
                  <a:pt x="4599700" y="4935346"/>
                  <a:pt x="4569298" y="4929596"/>
                </a:cubicBezTo>
                <a:lnTo>
                  <a:pt x="4555977" y="4924356"/>
                </a:lnTo>
                <a:lnTo>
                  <a:pt x="4508949" y="4921648"/>
                </a:lnTo>
                <a:cubicBezTo>
                  <a:pt x="4495668" y="4920437"/>
                  <a:pt x="4482007" y="4918694"/>
                  <a:pt x="4467838" y="4915993"/>
                </a:cubicBezTo>
                <a:lnTo>
                  <a:pt x="4441948" y="4909300"/>
                </a:lnTo>
                <a:lnTo>
                  <a:pt x="4394719" y="4901820"/>
                </a:lnTo>
                <a:lnTo>
                  <a:pt x="4356810" y="4905146"/>
                </a:lnTo>
                <a:lnTo>
                  <a:pt x="4222144" y="4909117"/>
                </a:lnTo>
                <a:cubicBezTo>
                  <a:pt x="4202488" y="4913903"/>
                  <a:pt x="4184742" y="4933491"/>
                  <a:pt x="4160481" y="4923474"/>
                </a:cubicBezTo>
                <a:cubicBezTo>
                  <a:pt x="4165854" y="4934564"/>
                  <a:pt x="4131661" y="4919946"/>
                  <a:pt x="4124879" y="4929303"/>
                </a:cubicBezTo>
                <a:cubicBezTo>
                  <a:pt x="4120895" y="4937086"/>
                  <a:pt x="4109593" y="4934464"/>
                  <a:pt x="4100114" y="4936007"/>
                </a:cubicBezTo>
                <a:cubicBezTo>
                  <a:pt x="4091835" y="4943256"/>
                  <a:pt x="4045978" y="4943549"/>
                  <a:pt x="4030957" y="4939826"/>
                </a:cubicBezTo>
                <a:cubicBezTo>
                  <a:pt x="3989825" y="4924453"/>
                  <a:pt x="3946860" y="4952050"/>
                  <a:pt x="3913764" y="4940618"/>
                </a:cubicBezTo>
                <a:cubicBezTo>
                  <a:pt x="3904534" y="4939906"/>
                  <a:pt x="3896577" y="4940543"/>
                  <a:pt x="3889457" y="4942017"/>
                </a:cubicBezTo>
                <a:lnTo>
                  <a:pt x="3871115" y="4948115"/>
                </a:lnTo>
                <a:lnTo>
                  <a:pt x="3869086" y="4953796"/>
                </a:lnTo>
                <a:lnTo>
                  <a:pt x="3856124" y="4955351"/>
                </a:lnTo>
                <a:lnTo>
                  <a:pt x="3835967" y="4964002"/>
                </a:lnTo>
                <a:cubicBezTo>
                  <a:pt x="3826465" y="4939857"/>
                  <a:pt x="3782586" y="4975947"/>
                  <a:pt x="3785910" y="4953998"/>
                </a:cubicBezTo>
                <a:cubicBezTo>
                  <a:pt x="3750785" y="4960085"/>
                  <a:pt x="3699033" y="4941571"/>
                  <a:pt x="3671085" y="4966563"/>
                </a:cubicBezTo>
                <a:cubicBezTo>
                  <a:pt x="3621255" y="4971431"/>
                  <a:pt x="3562637" y="4982991"/>
                  <a:pt x="3486928" y="4983204"/>
                </a:cubicBezTo>
                <a:cubicBezTo>
                  <a:pt x="3446030" y="4983424"/>
                  <a:pt x="3343460" y="4965124"/>
                  <a:pt x="3280956" y="4963864"/>
                </a:cubicBezTo>
                <a:cubicBezTo>
                  <a:pt x="3227193" y="4969510"/>
                  <a:pt x="3256481" y="4962609"/>
                  <a:pt x="3211563" y="4982704"/>
                </a:cubicBezTo>
                <a:cubicBezTo>
                  <a:pt x="3207119" y="4979549"/>
                  <a:pt x="3170070" y="4977192"/>
                  <a:pt x="3164681" y="4975408"/>
                </a:cubicBezTo>
                <a:lnTo>
                  <a:pt x="3127171" y="4968229"/>
                </a:lnTo>
                <a:lnTo>
                  <a:pt x="3096889" y="4965619"/>
                </a:lnTo>
                <a:cubicBezTo>
                  <a:pt x="3088441" y="4967572"/>
                  <a:pt x="3082883" y="4967054"/>
                  <a:pt x="3078620" y="4965444"/>
                </a:cubicBezTo>
                <a:lnTo>
                  <a:pt x="3074275" y="4962670"/>
                </a:lnTo>
                <a:lnTo>
                  <a:pt x="3036436" y="4957455"/>
                </a:lnTo>
                <a:lnTo>
                  <a:pt x="3031995" y="4958829"/>
                </a:lnTo>
                <a:lnTo>
                  <a:pt x="2994028" y="4956800"/>
                </a:lnTo>
                <a:cubicBezTo>
                  <a:pt x="2992299" y="4958944"/>
                  <a:pt x="2989407" y="4960397"/>
                  <a:pt x="2984001" y="4960444"/>
                </a:cubicBezTo>
                <a:cubicBezTo>
                  <a:pt x="2994191" y="4975446"/>
                  <a:pt x="2981386" y="4966249"/>
                  <a:pt x="2964542" y="4965062"/>
                </a:cubicBezTo>
                <a:cubicBezTo>
                  <a:pt x="2976613" y="4988096"/>
                  <a:pt x="2927627" y="4975618"/>
                  <a:pt x="2921274" y="4988440"/>
                </a:cubicBezTo>
                <a:cubicBezTo>
                  <a:pt x="2908629" y="4987050"/>
                  <a:pt x="2895476" y="4985998"/>
                  <a:pt x="2882111" y="4985411"/>
                </a:cubicBezTo>
                <a:lnTo>
                  <a:pt x="2874282" y="4985361"/>
                </a:lnTo>
                <a:cubicBezTo>
                  <a:pt x="2874237" y="4985437"/>
                  <a:pt x="2874193" y="4985514"/>
                  <a:pt x="2874147" y="4985591"/>
                </a:cubicBezTo>
                <a:cubicBezTo>
                  <a:pt x="2872492" y="4986074"/>
                  <a:pt x="2869935" y="4986243"/>
                  <a:pt x="2865932" y="4985999"/>
                </a:cubicBezTo>
                <a:lnTo>
                  <a:pt x="2860008" y="4985269"/>
                </a:lnTo>
                <a:lnTo>
                  <a:pt x="2844819" y="4985172"/>
                </a:lnTo>
                <a:lnTo>
                  <a:pt x="2839735" y="4986676"/>
                </a:lnTo>
                <a:lnTo>
                  <a:pt x="2837922" y="4989488"/>
                </a:lnTo>
                <a:lnTo>
                  <a:pt x="2836507" y="4989165"/>
                </a:lnTo>
                <a:cubicBezTo>
                  <a:pt x="2825749" y="4984209"/>
                  <a:pt x="2822382" y="4977089"/>
                  <a:pt x="2808859" y="4996804"/>
                </a:cubicBezTo>
                <a:cubicBezTo>
                  <a:pt x="2784233" y="4988767"/>
                  <a:pt x="2779499" y="5000786"/>
                  <a:pt x="2745907" y="5005126"/>
                </a:cubicBezTo>
                <a:cubicBezTo>
                  <a:pt x="2731796" y="4997536"/>
                  <a:pt x="2720518" y="5000295"/>
                  <a:pt x="2709519" y="5006333"/>
                </a:cubicBezTo>
                <a:cubicBezTo>
                  <a:pt x="2676766" y="5002878"/>
                  <a:pt x="2646981" y="5011377"/>
                  <a:pt x="2610212" y="5013529"/>
                </a:cubicBezTo>
                <a:cubicBezTo>
                  <a:pt x="2570359" y="5003730"/>
                  <a:pt x="2550109" y="5021491"/>
                  <a:pt x="2510814" y="5023713"/>
                </a:cubicBezTo>
                <a:cubicBezTo>
                  <a:pt x="2476639" y="5006722"/>
                  <a:pt x="2482834" y="5038639"/>
                  <a:pt x="2462736" y="5045398"/>
                </a:cubicBezTo>
                <a:lnTo>
                  <a:pt x="2457050" y="5046022"/>
                </a:lnTo>
                <a:lnTo>
                  <a:pt x="2442184" y="5043549"/>
                </a:lnTo>
                <a:lnTo>
                  <a:pt x="2436703" y="5041929"/>
                </a:lnTo>
                <a:cubicBezTo>
                  <a:pt x="2432888" y="5041072"/>
                  <a:pt x="2430299" y="5040830"/>
                  <a:pt x="2428451" y="5041027"/>
                </a:cubicBezTo>
                <a:lnTo>
                  <a:pt x="2420551" y="5039949"/>
                </a:lnTo>
                <a:cubicBezTo>
                  <a:pt x="2407700" y="5037296"/>
                  <a:pt x="2395274" y="5034239"/>
                  <a:pt x="2383501" y="5030941"/>
                </a:cubicBezTo>
                <a:cubicBezTo>
                  <a:pt x="2362992" y="5032521"/>
                  <a:pt x="2317884" y="5047662"/>
                  <a:pt x="2297493" y="5049431"/>
                </a:cubicBezTo>
                <a:lnTo>
                  <a:pt x="2261156" y="5041558"/>
                </a:lnTo>
                <a:lnTo>
                  <a:pt x="2200581" y="5024964"/>
                </a:lnTo>
                <a:lnTo>
                  <a:pt x="2198380" y="5025550"/>
                </a:lnTo>
                <a:lnTo>
                  <a:pt x="2116066" y="5019568"/>
                </a:lnTo>
                <a:cubicBezTo>
                  <a:pt x="2111600" y="5017036"/>
                  <a:pt x="2059664" y="5006071"/>
                  <a:pt x="2056754" y="5002394"/>
                </a:cubicBezTo>
                <a:cubicBezTo>
                  <a:pt x="2003393" y="5014336"/>
                  <a:pt x="1998298" y="5008800"/>
                  <a:pt x="1942916" y="5005703"/>
                </a:cubicBezTo>
                <a:cubicBezTo>
                  <a:pt x="1882138" y="4994708"/>
                  <a:pt x="1836966" y="4976630"/>
                  <a:pt x="1796717" y="4970423"/>
                </a:cubicBezTo>
                <a:cubicBezTo>
                  <a:pt x="1724075" y="4959337"/>
                  <a:pt x="1636218" y="4936339"/>
                  <a:pt x="1583222" y="4931235"/>
                </a:cubicBezTo>
                <a:cubicBezTo>
                  <a:pt x="1544265" y="4950469"/>
                  <a:pt x="1556109" y="4927628"/>
                  <a:pt x="1518821" y="4927872"/>
                </a:cubicBezTo>
                <a:cubicBezTo>
                  <a:pt x="1497291" y="4925112"/>
                  <a:pt x="1483221" y="4916728"/>
                  <a:pt x="1471837" y="4914678"/>
                </a:cubicBezTo>
                <a:lnTo>
                  <a:pt x="1450515" y="4915578"/>
                </a:lnTo>
                <a:lnTo>
                  <a:pt x="1437078" y="4915016"/>
                </a:lnTo>
                <a:lnTo>
                  <a:pt x="1432462" y="4920065"/>
                </a:lnTo>
                <a:lnTo>
                  <a:pt x="1411645" y="4922952"/>
                </a:lnTo>
                <a:cubicBezTo>
                  <a:pt x="1384856" y="4920079"/>
                  <a:pt x="1306656" y="4907389"/>
                  <a:pt x="1271729" y="4902828"/>
                </a:cubicBezTo>
                <a:cubicBezTo>
                  <a:pt x="1258697" y="4896954"/>
                  <a:pt x="1213546" y="4890036"/>
                  <a:pt x="1202076" y="4895589"/>
                </a:cubicBezTo>
                <a:cubicBezTo>
                  <a:pt x="1192059" y="4895561"/>
                  <a:pt x="1182171" y="4891311"/>
                  <a:pt x="1174670" y="4898040"/>
                </a:cubicBezTo>
                <a:cubicBezTo>
                  <a:pt x="1163701" y="4905820"/>
                  <a:pt x="1136874" y="4886643"/>
                  <a:pt x="1137035" y="4897965"/>
                </a:cubicBezTo>
                <a:cubicBezTo>
                  <a:pt x="1117838" y="4884693"/>
                  <a:pt x="1091386" y="4900421"/>
                  <a:pt x="1069882" y="4901859"/>
                </a:cubicBezTo>
                <a:cubicBezTo>
                  <a:pt x="1055589" y="4889467"/>
                  <a:pt x="1024570" y="4904705"/>
                  <a:pt x="980935" y="4900090"/>
                </a:cubicBezTo>
                <a:cubicBezTo>
                  <a:pt x="947614" y="4895538"/>
                  <a:pt x="913224" y="4886405"/>
                  <a:pt x="869960" y="4874547"/>
                </a:cubicBezTo>
                <a:cubicBezTo>
                  <a:pt x="819114" y="4845820"/>
                  <a:pt x="768074" y="4839770"/>
                  <a:pt x="721345" y="4828937"/>
                </a:cubicBezTo>
                <a:cubicBezTo>
                  <a:pt x="667944" y="4819060"/>
                  <a:pt x="698286" y="4848426"/>
                  <a:pt x="635428" y="4819153"/>
                </a:cubicBezTo>
                <a:cubicBezTo>
                  <a:pt x="626286" y="4826707"/>
                  <a:pt x="617638" y="4825980"/>
                  <a:pt x="604106" y="4819994"/>
                </a:cubicBezTo>
                <a:cubicBezTo>
                  <a:pt x="583276" y="4822237"/>
                  <a:pt x="539859" y="4835097"/>
                  <a:pt x="510451" y="4832608"/>
                </a:cubicBezTo>
                <a:cubicBezTo>
                  <a:pt x="489781" y="4829929"/>
                  <a:pt x="443867" y="4807857"/>
                  <a:pt x="427656" y="4805062"/>
                </a:cubicBezTo>
                <a:cubicBezTo>
                  <a:pt x="424088" y="4806479"/>
                  <a:pt x="419580" y="4809736"/>
                  <a:pt x="413184" y="4815837"/>
                </a:cubicBezTo>
                <a:cubicBezTo>
                  <a:pt x="387673" y="4805882"/>
                  <a:pt x="379855" y="4817328"/>
                  <a:pt x="341772" y="4818825"/>
                </a:cubicBezTo>
                <a:cubicBezTo>
                  <a:pt x="327795" y="4810179"/>
                  <a:pt x="314729" y="4811964"/>
                  <a:pt x="301266" y="4817000"/>
                </a:cubicBezTo>
                <a:cubicBezTo>
                  <a:pt x="265781" y="4810886"/>
                  <a:pt x="231017" y="4816794"/>
                  <a:pt x="189886" y="4815871"/>
                </a:cubicBezTo>
                <a:cubicBezTo>
                  <a:pt x="147910" y="4802917"/>
                  <a:pt x="121702" y="4818738"/>
                  <a:pt x="77762" y="4817675"/>
                </a:cubicBezTo>
                <a:cubicBezTo>
                  <a:pt x="38733" y="4795315"/>
                  <a:pt x="44308" y="4840244"/>
                  <a:pt x="8164" y="4835320"/>
                </a:cubicBezTo>
                <a:lnTo>
                  <a:pt x="0" y="4832771"/>
                </a:lnTo>
                <a:close/>
              </a:path>
            </a:pathLst>
          </a:custGeom>
        </p:spPr>
      </p:pic>
      <p:sp>
        <p:nvSpPr>
          <p:cNvPr id="5" name="Text Placeholder 4">
            <a:extLst>
              <a:ext uri="{FF2B5EF4-FFF2-40B4-BE49-F238E27FC236}">
                <a16:creationId xmlns:a16="http://schemas.microsoft.com/office/drawing/2014/main" id="{C1E534A7-00EA-C8BD-0625-AC74F48878E4}"/>
              </a:ext>
            </a:extLst>
          </p:cNvPr>
          <p:cNvSpPr>
            <a:spLocks noGrp="1"/>
          </p:cNvSpPr>
          <p:nvPr>
            <p:ph type="body" idx="1"/>
          </p:nvPr>
        </p:nvSpPr>
        <p:spPr>
          <a:xfrm>
            <a:off x="599819" y="6059086"/>
            <a:ext cx="6931319" cy="349725"/>
          </a:xfrm>
        </p:spPr>
        <p:txBody>
          <a:bodyPr vert="horz" lIns="91440" tIns="45720" rIns="91440" bIns="45720" rtlCol="0" anchor="t">
            <a:normAutofit/>
          </a:bodyPr>
          <a:lstStyle/>
          <a:p>
            <a:r>
              <a:rPr lang="en-US" sz="1600">
                <a:solidFill>
                  <a:schemeClr val="tx1">
                    <a:lumMod val="85000"/>
                    <a:lumOff val="15000"/>
                  </a:schemeClr>
                </a:solidFill>
              </a:rPr>
              <a:t>Can we have one volunteer please?</a:t>
            </a:r>
          </a:p>
        </p:txBody>
      </p:sp>
    </p:spTree>
    <p:extLst>
      <p:ext uri="{BB962C8B-B14F-4D97-AF65-F5344CB8AC3E}">
        <p14:creationId xmlns:p14="http://schemas.microsoft.com/office/powerpoint/2010/main" val="15750630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D4677D2-D5AC-4CF9-9EED-2B89D0A1C2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6D54F7E-825A-4BBA-815F-35CCA8B977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80681"/>
            <a:ext cx="12192000" cy="277731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op vide of a white alarm clock on a yellow and orange surface">
            <a:extLst>
              <a:ext uri="{FF2B5EF4-FFF2-40B4-BE49-F238E27FC236}">
                <a16:creationId xmlns:a16="http://schemas.microsoft.com/office/drawing/2014/main" id="{40048F6E-AE4A-EC79-00D0-10B875FB1548}"/>
              </a:ext>
            </a:extLst>
          </p:cNvPr>
          <p:cNvPicPr>
            <a:picLocks noChangeAspect="1"/>
          </p:cNvPicPr>
          <p:nvPr/>
        </p:nvPicPr>
        <p:blipFill>
          <a:blip r:embed="rId2"/>
          <a:srcRect t="7698" b="7715"/>
          <a:stretch/>
        </p:blipFill>
        <p:spPr>
          <a:xfrm>
            <a:off x="1" y="1"/>
            <a:ext cx="12191999" cy="6858000"/>
          </a:xfrm>
          <a:custGeom>
            <a:avLst/>
            <a:gdLst/>
            <a:ahLst/>
            <a:cxnLst/>
            <a:rect l="l" t="t" r="r" b="b"/>
            <a:pathLst>
              <a:path w="12191999" h="6842601">
                <a:moveTo>
                  <a:pt x="0" y="0"/>
                </a:moveTo>
                <a:lnTo>
                  <a:pt x="12191999" y="0"/>
                </a:lnTo>
                <a:lnTo>
                  <a:pt x="12191999" y="6842601"/>
                </a:lnTo>
                <a:lnTo>
                  <a:pt x="10316981" y="6842601"/>
                </a:lnTo>
                <a:cubicBezTo>
                  <a:pt x="10312796" y="6835189"/>
                  <a:pt x="10163183" y="6730124"/>
                  <a:pt x="10158998" y="6722712"/>
                </a:cubicBezTo>
                <a:cubicBezTo>
                  <a:pt x="10120278" y="6678190"/>
                  <a:pt x="10156462" y="6716223"/>
                  <a:pt x="10090349" y="6671420"/>
                </a:cubicBezTo>
                <a:cubicBezTo>
                  <a:pt x="10043032" y="6655694"/>
                  <a:pt x="9995855" y="6551879"/>
                  <a:pt x="9955425" y="6498018"/>
                </a:cubicBezTo>
                <a:cubicBezTo>
                  <a:pt x="9939618" y="6480021"/>
                  <a:pt x="9915110" y="6461677"/>
                  <a:pt x="9891265" y="6454528"/>
                </a:cubicBezTo>
                <a:cubicBezTo>
                  <a:pt x="9868239" y="6464957"/>
                  <a:pt x="9865423" y="6431640"/>
                  <a:pt x="9848227" y="6426063"/>
                </a:cubicBezTo>
                <a:cubicBezTo>
                  <a:pt x="9838059" y="6433162"/>
                  <a:pt x="9815047" y="6410348"/>
                  <a:pt x="9812354" y="6399604"/>
                </a:cubicBezTo>
                <a:cubicBezTo>
                  <a:pt x="9825285" y="6377997"/>
                  <a:pt x="9725923" y="6372757"/>
                  <a:pt x="9725915" y="6356381"/>
                </a:cubicBezTo>
                <a:cubicBezTo>
                  <a:pt x="9696279" y="6348066"/>
                  <a:pt x="9591199" y="6354143"/>
                  <a:pt x="9575033" y="6325258"/>
                </a:cubicBezTo>
                <a:cubicBezTo>
                  <a:pt x="9516434" y="6303128"/>
                  <a:pt x="9441613" y="6276805"/>
                  <a:pt x="9415626" y="6271777"/>
                </a:cubicBezTo>
                <a:cubicBezTo>
                  <a:pt x="9378293" y="6313495"/>
                  <a:pt x="9281935" y="6171365"/>
                  <a:pt x="9171493" y="6150430"/>
                </a:cubicBezTo>
                <a:cubicBezTo>
                  <a:pt x="9155426" y="6152396"/>
                  <a:pt x="9147439" y="6151015"/>
                  <a:pt x="9146018" y="6139864"/>
                </a:cubicBezTo>
                <a:cubicBezTo>
                  <a:pt x="9112029" y="6132441"/>
                  <a:pt x="9087339" y="6101138"/>
                  <a:pt x="9059635" y="6109957"/>
                </a:cubicBezTo>
                <a:cubicBezTo>
                  <a:pt x="9024424" y="6092144"/>
                  <a:pt x="9043048" y="6078417"/>
                  <a:pt x="9010911" y="6064789"/>
                </a:cubicBezTo>
                <a:lnTo>
                  <a:pt x="8866811" y="6028191"/>
                </a:lnTo>
                <a:cubicBezTo>
                  <a:pt x="8846465" y="6021172"/>
                  <a:pt x="8825221" y="6000527"/>
                  <a:pt x="8804584" y="5994237"/>
                </a:cubicBezTo>
                <a:lnTo>
                  <a:pt x="8783071" y="5990448"/>
                </a:lnTo>
                <a:lnTo>
                  <a:pt x="8770456" y="5978060"/>
                </a:lnTo>
                <a:cubicBezTo>
                  <a:pt x="8764772" y="5975259"/>
                  <a:pt x="8757695" y="5974720"/>
                  <a:pt x="8748297" y="5978070"/>
                </a:cubicBezTo>
                <a:cubicBezTo>
                  <a:pt x="8730344" y="5973495"/>
                  <a:pt x="8679808" y="5955894"/>
                  <a:pt x="8662742" y="5950603"/>
                </a:cubicBezTo>
                <a:lnTo>
                  <a:pt x="8645902" y="5946326"/>
                </a:lnTo>
                <a:lnTo>
                  <a:pt x="8638176" y="5938358"/>
                </a:lnTo>
                <a:cubicBezTo>
                  <a:pt x="8625897" y="5932642"/>
                  <a:pt x="8594811" y="5922073"/>
                  <a:pt x="8572224" y="5912032"/>
                </a:cubicBezTo>
                <a:cubicBezTo>
                  <a:pt x="8553809" y="5897782"/>
                  <a:pt x="8529845" y="5886100"/>
                  <a:pt x="8502655" y="5878114"/>
                </a:cubicBezTo>
                <a:cubicBezTo>
                  <a:pt x="8496990" y="5883034"/>
                  <a:pt x="8489611" y="5872566"/>
                  <a:pt x="8485159" y="5869819"/>
                </a:cubicBezTo>
                <a:cubicBezTo>
                  <a:pt x="8483457" y="5873482"/>
                  <a:pt x="8471232" y="5872664"/>
                  <a:pt x="8468539" y="5868711"/>
                </a:cubicBezTo>
                <a:cubicBezTo>
                  <a:pt x="8389167" y="5836352"/>
                  <a:pt x="8421742" y="5881497"/>
                  <a:pt x="8379810" y="5849376"/>
                </a:cubicBezTo>
                <a:cubicBezTo>
                  <a:pt x="8371729" y="5846373"/>
                  <a:pt x="8364483" y="5846766"/>
                  <a:pt x="8357758" y="5848601"/>
                </a:cubicBezTo>
                <a:lnTo>
                  <a:pt x="8315264" y="5836192"/>
                </a:lnTo>
                <a:cubicBezTo>
                  <a:pt x="8299077" y="5829531"/>
                  <a:pt x="8281671" y="5824011"/>
                  <a:pt x="8263455" y="5819793"/>
                </a:cubicBezTo>
                <a:cubicBezTo>
                  <a:pt x="8257386" y="5826849"/>
                  <a:pt x="8245582" y="5813448"/>
                  <a:pt x="8239287" y="5810141"/>
                </a:cubicBezTo>
                <a:cubicBezTo>
                  <a:pt x="8237965" y="5815186"/>
                  <a:pt x="8222226" y="5815108"/>
                  <a:pt x="8217888" y="5810039"/>
                </a:cubicBezTo>
                <a:cubicBezTo>
                  <a:pt x="8109447" y="5773303"/>
                  <a:pt x="8161302" y="5831037"/>
                  <a:pt x="8100547" y="5791517"/>
                </a:cubicBezTo>
                <a:cubicBezTo>
                  <a:pt x="8089574" y="5788167"/>
                  <a:pt x="8080448" y="5789295"/>
                  <a:pt x="8072316" y="5792309"/>
                </a:cubicBezTo>
                <a:lnTo>
                  <a:pt x="8056967" y="5800648"/>
                </a:lnTo>
                <a:lnTo>
                  <a:pt x="8047885" y="5795270"/>
                </a:lnTo>
                <a:cubicBezTo>
                  <a:pt x="8010204" y="5788738"/>
                  <a:pt x="7996426" y="5797608"/>
                  <a:pt x="7977128" y="5783189"/>
                </a:cubicBezTo>
                <a:cubicBezTo>
                  <a:pt x="7943466" y="5775577"/>
                  <a:pt x="7904823" y="5770953"/>
                  <a:pt x="7874392" y="5763715"/>
                </a:cubicBezTo>
                <a:cubicBezTo>
                  <a:pt x="7860337" y="5743777"/>
                  <a:pt x="7817541" y="5748989"/>
                  <a:pt x="7794543" y="5739759"/>
                </a:cubicBezTo>
                <a:cubicBezTo>
                  <a:pt x="7784688" y="5731467"/>
                  <a:pt x="7776709" y="5729004"/>
                  <a:pt x="7763762" y="5734031"/>
                </a:cubicBezTo>
                <a:cubicBezTo>
                  <a:pt x="7718781" y="5694154"/>
                  <a:pt x="7732231" y="5727368"/>
                  <a:pt x="7685889" y="5707234"/>
                </a:cubicBezTo>
                <a:cubicBezTo>
                  <a:pt x="7646521" y="5687607"/>
                  <a:pt x="7600389" y="5671470"/>
                  <a:pt x="7566744" y="5634586"/>
                </a:cubicBezTo>
                <a:cubicBezTo>
                  <a:pt x="7561306" y="5624813"/>
                  <a:pt x="7543589" y="5618525"/>
                  <a:pt x="7527170" y="5620542"/>
                </a:cubicBezTo>
                <a:cubicBezTo>
                  <a:pt x="7524343" y="5620889"/>
                  <a:pt x="7521664" y="5621475"/>
                  <a:pt x="7519214" y="5622280"/>
                </a:cubicBezTo>
                <a:cubicBezTo>
                  <a:pt x="7500062" y="5596964"/>
                  <a:pt x="7480476" y="5604337"/>
                  <a:pt x="7473157" y="5588143"/>
                </a:cubicBezTo>
                <a:cubicBezTo>
                  <a:pt x="7433415" y="5574859"/>
                  <a:pt x="7395118" y="5582388"/>
                  <a:pt x="7388000" y="5568063"/>
                </a:cubicBezTo>
                <a:cubicBezTo>
                  <a:pt x="7366403" y="5564920"/>
                  <a:pt x="7332262" y="5573848"/>
                  <a:pt x="7320876" y="5557698"/>
                </a:cubicBezTo>
                <a:cubicBezTo>
                  <a:pt x="7314891" y="5568111"/>
                  <a:pt x="7299319" y="5544964"/>
                  <a:pt x="7284480" y="5549820"/>
                </a:cubicBezTo>
                <a:cubicBezTo>
                  <a:pt x="7273570" y="5554430"/>
                  <a:pt x="7266301" y="5548483"/>
                  <a:pt x="7256619" y="5546379"/>
                </a:cubicBezTo>
                <a:cubicBezTo>
                  <a:pt x="7242503" y="5549088"/>
                  <a:pt x="7202543" y="5533379"/>
                  <a:pt x="7193112" y="5525289"/>
                </a:cubicBezTo>
                <a:cubicBezTo>
                  <a:pt x="7172259" y="5499151"/>
                  <a:pt x="7108617" y="5505485"/>
                  <a:pt x="7090943" y="5485177"/>
                </a:cubicBezTo>
                <a:cubicBezTo>
                  <a:pt x="7083637" y="5481419"/>
                  <a:pt x="7076140" y="5479148"/>
                  <a:pt x="7068566" y="5477809"/>
                </a:cubicBezTo>
                <a:lnTo>
                  <a:pt x="7023035" y="5476595"/>
                </a:lnTo>
                <a:lnTo>
                  <a:pt x="7001197" y="5476163"/>
                </a:lnTo>
                <a:cubicBezTo>
                  <a:pt x="7016126" y="5454256"/>
                  <a:pt x="6943549" y="5466815"/>
                  <a:pt x="6967472" y="5451057"/>
                </a:cubicBezTo>
                <a:cubicBezTo>
                  <a:pt x="6931240" y="5443544"/>
                  <a:pt x="6920843" y="5429649"/>
                  <a:pt x="6883334" y="5418880"/>
                </a:cubicBezTo>
                <a:lnTo>
                  <a:pt x="6742417" y="5386446"/>
                </a:lnTo>
                <a:cubicBezTo>
                  <a:pt x="6690532" y="5366095"/>
                  <a:pt x="6665174" y="5364632"/>
                  <a:pt x="6618315" y="5353085"/>
                </a:cubicBezTo>
                <a:cubicBezTo>
                  <a:pt x="6581698" y="5304210"/>
                  <a:pt x="6547395" y="5315779"/>
                  <a:pt x="6521050" y="5283194"/>
                </a:cubicBezTo>
                <a:cubicBezTo>
                  <a:pt x="6469114" y="5268862"/>
                  <a:pt x="6472597" y="5253957"/>
                  <a:pt x="6414460" y="5253832"/>
                </a:cubicBezTo>
                <a:lnTo>
                  <a:pt x="6362535" y="5220502"/>
                </a:lnTo>
                <a:cubicBezTo>
                  <a:pt x="6350866" y="5213881"/>
                  <a:pt x="6347641" y="5215777"/>
                  <a:pt x="6344443" y="5214103"/>
                </a:cubicBezTo>
                <a:lnTo>
                  <a:pt x="6343344" y="5210454"/>
                </a:lnTo>
                <a:lnTo>
                  <a:pt x="6333344" y="5205307"/>
                </a:lnTo>
                <a:lnTo>
                  <a:pt x="6315602" y="5193288"/>
                </a:lnTo>
                <a:lnTo>
                  <a:pt x="6310442" y="5192802"/>
                </a:lnTo>
                <a:lnTo>
                  <a:pt x="6280815" y="5177420"/>
                </a:lnTo>
                <a:lnTo>
                  <a:pt x="6279533" y="5178045"/>
                </a:lnTo>
                <a:cubicBezTo>
                  <a:pt x="6275980" y="5179097"/>
                  <a:pt x="6272084" y="5179212"/>
                  <a:pt x="6267362" y="5177370"/>
                </a:cubicBezTo>
                <a:cubicBezTo>
                  <a:pt x="6261796" y="5192470"/>
                  <a:pt x="6259530" y="5180933"/>
                  <a:pt x="6246095" y="5174167"/>
                </a:cubicBezTo>
                <a:lnTo>
                  <a:pt x="6155252" y="5161201"/>
                </a:lnTo>
                <a:lnTo>
                  <a:pt x="6148525" y="5158442"/>
                </a:lnTo>
                <a:lnTo>
                  <a:pt x="6148187" y="5158573"/>
                </a:lnTo>
                <a:cubicBezTo>
                  <a:pt x="6146292" y="5158370"/>
                  <a:pt x="6143916" y="5157611"/>
                  <a:pt x="6140686" y="5156032"/>
                </a:cubicBezTo>
                <a:lnTo>
                  <a:pt x="6136260" y="5153413"/>
                </a:lnTo>
                <a:lnTo>
                  <a:pt x="6123208" y="5148061"/>
                </a:lnTo>
                <a:lnTo>
                  <a:pt x="6117367" y="5147451"/>
                </a:lnTo>
                <a:lnTo>
                  <a:pt x="5957305" y="5146062"/>
                </a:lnTo>
                <a:cubicBezTo>
                  <a:pt x="5920540" y="5140405"/>
                  <a:pt x="5887096" y="5142015"/>
                  <a:pt x="5857259" y="5132052"/>
                </a:cubicBezTo>
                <a:cubicBezTo>
                  <a:pt x="5843335" y="5135303"/>
                  <a:pt x="5830921" y="5135493"/>
                  <a:pt x="5821375" y="5125606"/>
                </a:cubicBezTo>
                <a:cubicBezTo>
                  <a:pt x="5786501" y="5122615"/>
                  <a:pt x="5775399" y="5132648"/>
                  <a:pt x="5755916" y="5120171"/>
                </a:cubicBezTo>
                <a:cubicBezTo>
                  <a:pt x="5732132" y="5135438"/>
                  <a:pt x="5732735" y="5128211"/>
                  <a:pt x="5725007" y="5121437"/>
                </a:cubicBezTo>
                <a:lnTo>
                  <a:pt x="5723810" y="5120848"/>
                </a:lnTo>
                <a:lnTo>
                  <a:pt x="5720531" y="5123048"/>
                </a:lnTo>
                <a:lnTo>
                  <a:pt x="5714794" y="5123371"/>
                </a:lnTo>
                <a:lnTo>
                  <a:pt x="5700141" y="5120131"/>
                </a:lnTo>
                <a:lnTo>
                  <a:pt x="5694799" y="5118234"/>
                </a:lnTo>
                <a:cubicBezTo>
                  <a:pt x="5691058" y="5117179"/>
                  <a:pt x="5688491" y="5116804"/>
                  <a:pt x="5686627" y="5116903"/>
                </a:cubicBezTo>
                <a:lnTo>
                  <a:pt x="5686371" y="5117086"/>
                </a:lnTo>
                <a:lnTo>
                  <a:pt x="5678818" y="5115416"/>
                </a:lnTo>
                <a:cubicBezTo>
                  <a:pt x="5666199" y="5112102"/>
                  <a:pt x="5654035" y="5108410"/>
                  <a:pt x="5642547" y="5104511"/>
                </a:cubicBezTo>
                <a:cubicBezTo>
                  <a:pt x="5629444" y="5114945"/>
                  <a:pt x="5588783" y="5093343"/>
                  <a:pt x="5587979" y="5116963"/>
                </a:cubicBezTo>
                <a:cubicBezTo>
                  <a:pt x="5572317" y="5112380"/>
                  <a:pt x="5564904" y="5101292"/>
                  <a:pt x="5566635" y="5117158"/>
                </a:cubicBezTo>
                <a:cubicBezTo>
                  <a:pt x="5561375" y="5116079"/>
                  <a:pt x="5557787" y="5116811"/>
                  <a:pt x="5554952" y="5118417"/>
                </a:cubicBezTo>
                <a:lnTo>
                  <a:pt x="5554039" y="5119241"/>
                </a:lnTo>
                <a:lnTo>
                  <a:pt x="5514253" y="5109018"/>
                </a:lnTo>
                <a:lnTo>
                  <a:pt x="5492156" y="5099904"/>
                </a:lnTo>
                <a:lnTo>
                  <a:pt x="5480446" y="5096385"/>
                </a:lnTo>
                <a:lnTo>
                  <a:pt x="5477744" y="5092939"/>
                </a:lnTo>
                <a:cubicBezTo>
                  <a:pt x="5474490" y="5090581"/>
                  <a:pt x="5469391" y="5088951"/>
                  <a:pt x="5460150" y="5088988"/>
                </a:cubicBezTo>
                <a:lnTo>
                  <a:pt x="5457901" y="5089459"/>
                </a:lnTo>
                <a:lnTo>
                  <a:pt x="5444243" y="5082761"/>
                </a:lnTo>
                <a:cubicBezTo>
                  <a:pt x="5439993" y="5080007"/>
                  <a:pt x="5436418" y="5076805"/>
                  <a:pt x="5433825" y="5072992"/>
                </a:cubicBezTo>
                <a:cubicBezTo>
                  <a:pt x="5379442" y="5082090"/>
                  <a:pt x="5336110" y="5058382"/>
                  <a:pt x="5280996" y="5052402"/>
                </a:cubicBezTo>
                <a:cubicBezTo>
                  <a:pt x="5250806" y="5043777"/>
                  <a:pt x="5168599" y="5048109"/>
                  <a:pt x="5161582" y="5019668"/>
                </a:cubicBezTo>
                <a:cubicBezTo>
                  <a:pt x="5121870" y="5011383"/>
                  <a:pt x="5095637" y="5009222"/>
                  <a:pt x="5042717" y="5002692"/>
                </a:cubicBezTo>
                <a:cubicBezTo>
                  <a:pt x="4991136" y="4972487"/>
                  <a:pt x="4902282" y="4979360"/>
                  <a:pt x="4840514" y="4959306"/>
                </a:cubicBezTo>
                <a:cubicBezTo>
                  <a:pt x="4799904" y="4976415"/>
                  <a:pt x="4824087" y="4958371"/>
                  <a:pt x="4786778" y="4956661"/>
                </a:cubicBezTo>
                <a:cubicBezTo>
                  <a:pt x="4801901" y="4937231"/>
                  <a:pt x="4739845" y="4961208"/>
                  <a:pt x="4743741" y="4937104"/>
                </a:cubicBezTo>
                <a:cubicBezTo>
                  <a:pt x="4736829" y="4937557"/>
                  <a:pt x="4730010" y="4938753"/>
                  <a:pt x="4723136" y="4940138"/>
                </a:cubicBezTo>
                <a:lnTo>
                  <a:pt x="4719535" y="4940850"/>
                </a:lnTo>
                <a:lnTo>
                  <a:pt x="4706143" y="4939586"/>
                </a:lnTo>
                <a:lnTo>
                  <a:pt x="4701098" y="4944372"/>
                </a:lnTo>
                <a:lnTo>
                  <a:pt x="4680034" y="4946157"/>
                </a:lnTo>
                <a:cubicBezTo>
                  <a:pt x="4672339" y="4946029"/>
                  <a:pt x="4664292" y="4944964"/>
                  <a:pt x="4655740" y="4942396"/>
                </a:cubicBezTo>
                <a:cubicBezTo>
                  <a:pt x="4636359" y="4929384"/>
                  <a:pt x="4599700" y="4935346"/>
                  <a:pt x="4569298" y="4929596"/>
                </a:cubicBezTo>
                <a:lnTo>
                  <a:pt x="4555977" y="4924356"/>
                </a:lnTo>
                <a:lnTo>
                  <a:pt x="4508949" y="4921648"/>
                </a:lnTo>
                <a:cubicBezTo>
                  <a:pt x="4495668" y="4920437"/>
                  <a:pt x="4482007" y="4918694"/>
                  <a:pt x="4467838" y="4915993"/>
                </a:cubicBezTo>
                <a:lnTo>
                  <a:pt x="4441948" y="4909300"/>
                </a:lnTo>
                <a:lnTo>
                  <a:pt x="4394719" y="4901820"/>
                </a:lnTo>
                <a:lnTo>
                  <a:pt x="4356810" y="4905146"/>
                </a:lnTo>
                <a:lnTo>
                  <a:pt x="4222144" y="4909117"/>
                </a:lnTo>
                <a:cubicBezTo>
                  <a:pt x="4202488" y="4913903"/>
                  <a:pt x="4184742" y="4933491"/>
                  <a:pt x="4160481" y="4923474"/>
                </a:cubicBezTo>
                <a:cubicBezTo>
                  <a:pt x="4165854" y="4934564"/>
                  <a:pt x="4131661" y="4919946"/>
                  <a:pt x="4124879" y="4929303"/>
                </a:cubicBezTo>
                <a:cubicBezTo>
                  <a:pt x="4120895" y="4937086"/>
                  <a:pt x="4109593" y="4934464"/>
                  <a:pt x="4100114" y="4936007"/>
                </a:cubicBezTo>
                <a:cubicBezTo>
                  <a:pt x="4091835" y="4943256"/>
                  <a:pt x="4045978" y="4943549"/>
                  <a:pt x="4030957" y="4939826"/>
                </a:cubicBezTo>
                <a:cubicBezTo>
                  <a:pt x="3989825" y="4924453"/>
                  <a:pt x="3946860" y="4952050"/>
                  <a:pt x="3913764" y="4940618"/>
                </a:cubicBezTo>
                <a:cubicBezTo>
                  <a:pt x="3904534" y="4939906"/>
                  <a:pt x="3896577" y="4940543"/>
                  <a:pt x="3889457" y="4942017"/>
                </a:cubicBezTo>
                <a:lnTo>
                  <a:pt x="3871115" y="4948115"/>
                </a:lnTo>
                <a:lnTo>
                  <a:pt x="3869086" y="4953796"/>
                </a:lnTo>
                <a:lnTo>
                  <a:pt x="3856124" y="4955351"/>
                </a:lnTo>
                <a:lnTo>
                  <a:pt x="3835967" y="4964002"/>
                </a:lnTo>
                <a:cubicBezTo>
                  <a:pt x="3826465" y="4939857"/>
                  <a:pt x="3782586" y="4975947"/>
                  <a:pt x="3785910" y="4953998"/>
                </a:cubicBezTo>
                <a:cubicBezTo>
                  <a:pt x="3750785" y="4960085"/>
                  <a:pt x="3699033" y="4941571"/>
                  <a:pt x="3671085" y="4966563"/>
                </a:cubicBezTo>
                <a:cubicBezTo>
                  <a:pt x="3621255" y="4971431"/>
                  <a:pt x="3562637" y="4982991"/>
                  <a:pt x="3486928" y="4983204"/>
                </a:cubicBezTo>
                <a:cubicBezTo>
                  <a:pt x="3446030" y="4983424"/>
                  <a:pt x="3343460" y="4965124"/>
                  <a:pt x="3280956" y="4963864"/>
                </a:cubicBezTo>
                <a:cubicBezTo>
                  <a:pt x="3227193" y="4969510"/>
                  <a:pt x="3256481" y="4962609"/>
                  <a:pt x="3211563" y="4982704"/>
                </a:cubicBezTo>
                <a:cubicBezTo>
                  <a:pt x="3207119" y="4979549"/>
                  <a:pt x="3170070" y="4977192"/>
                  <a:pt x="3164681" y="4975408"/>
                </a:cubicBezTo>
                <a:lnTo>
                  <a:pt x="3127171" y="4968229"/>
                </a:lnTo>
                <a:lnTo>
                  <a:pt x="3096889" y="4965619"/>
                </a:lnTo>
                <a:cubicBezTo>
                  <a:pt x="3088441" y="4967572"/>
                  <a:pt x="3082883" y="4967054"/>
                  <a:pt x="3078620" y="4965444"/>
                </a:cubicBezTo>
                <a:lnTo>
                  <a:pt x="3074275" y="4962670"/>
                </a:lnTo>
                <a:lnTo>
                  <a:pt x="3036436" y="4957455"/>
                </a:lnTo>
                <a:lnTo>
                  <a:pt x="3031995" y="4958829"/>
                </a:lnTo>
                <a:lnTo>
                  <a:pt x="2994028" y="4956800"/>
                </a:lnTo>
                <a:cubicBezTo>
                  <a:pt x="2992299" y="4958944"/>
                  <a:pt x="2989407" y="4960397"/>
                  <a:pt x="2984001" y="4960444"/>
                </a:cubicBezTo>
                <a:cubicBezTo>
                  <a:pt x="2994191" y="4975446"/>
                  <a:pt x="2981386" y="4966249"/>
                  <a:pt x="2964542" y="4965062"/>
                </a:cubicBezTo>
                <a:cubicBezTo>
                  <a:pt x="2976613" y="4988096"/>
                  <a:pt x="2927627" y="4975618"/>
                  <a:pt x="2921274" y="4988440"/>
                </a:cubicBezTo>
                <a:cubicBezTo>
                  <a:pt x="2908629" y="4987050"/>
                  <a:pt x="2895476" y="4985998"/>
                  <a:pt x="2882111" y="4985411"/>
                </a:cubicBezTo>
                <a:lnTo>
                  <a:pt x="2874282" y="4985361"/>
                </a:lnTo>
                <a:cubicBezTo>
                  <a:pt x="2874237" y="4985437"/>
                  <a:pt x="2874193" y="4985514"/>
                  <a:pt x="2874147" y="4985591"/>
                </a:cubicBezTo>
                <a:cubicBezTo>
                  <a:pt x="2872492" y="4986074"/>
                  <a:pt x="2869935" y="4986243"/>
                  <a:pt x="2865932" y="4985999"/>
                </a:cubicBezTo>
                <a:lnTo>
                  <a:pt x="2860008" y="4985269"/>
                </a:lnTo>
                <a:lnTo>
                  <a:pt x="2844819" y="4985172"/>
                </a:lnTo>
                <a:lnTo>
                  <a:pt x="2839735" y="4986676"/>
                </a:lnTo>
                <a:lnTo>
                  <a:pt x="2837922" y="4989488"/>
                </a:lnTo>
                <a:lnTo>
                  <a:pt x="2836507" y="4989165"/>
                </a:lnTo>
                <a:cubicBezTo>
                  <a:pt x="2825749" y="4984209"/>
                  <a:pt x="2822382" y="4977089"/>
                  <a:pt x="2808859" y="4996804"/>
                </a:cubicBezTo>
                <a:cubicBezTo>
                  <a:pt x="2784233" y="4988767"/>
                  <a:pt x="2779499" y="5000786"/>
                  <a:pt x="2745907" y="5005126"/>
                </a:cubicBezTo>
                <a:cubicBezTo>
                  <a:pt x="2731796" y="4997536"/>
                  <a:pt x="2720518" y="5000295"/>
                  <a:pt x="2709519" y="5006333"/>
                </a:cubicBezTo>
                <a:cubicBezTo>
                  <a:pt x="2676766" y="5002878"/>
                  <a:pt x="2646981" y="5011377"/>
                  <a:pt x="2610212" y="5013529"/>
                </a:cubicBezTo>
                <a:cubicBezTo>
                  <a:pt x="2570359" y="5003730"/>
                  <a:pt x="2550109" y="5021491"/>
                  <a:pt x="2510814" y="5023713"/>
                </a:cubicBezTo>
                <a:cubicBezTo>
                  <a:pt x="2476639" y="5006722"/>
                  <a:pt x="2482834" y="5038639"/>
                  <a:pt x="2462736" y="5045398"/>
                </a:cubicBezTo>
                <a:lnTo>
                  <a:pt x="2457050" y="5046022"/>
                </a:lnTo>
                <a:lnTo>
                  <a:pt x="2442184" y="5043549"/>
                </a:lnTo>
                <a:lnTo>
                  <a:pt x="2436703" y="5041929"/>
                </a:lnTo>
                <a:cubicBezTo>
                  <a:pt x="2432888" y="5041072"/>
                  <a:pt x="2430299" y="5040830"/>
                  <a:pt x="2428451" y="5041027"/>
                </a:cubicBezTo>
                <a:lnTo>
                  <a:pt x="2420551" y="5039949"/>
                </a:lnTo>
                <a:cubicBezTo>
                  <a:pt x="2407700" y="5037296"/>
                  <a:pt x="2395274" y="5034239"/>
                  <a:pt x="2383501" y="5030941"/>
                </a:cubicBezTo>
                <a:cubicBezTo>
                  <a:pt x="2362992" y="5032521"/>
                  <a:pt x="2317884" y="5047662"/>
                  <a:pt x="2297493" y="5049431"/>
                </a:cubicBezTo>
                <a:lnTo>
                  <a:pt x="2261156" y="5041558"/>
                </a:lnTo>
                <a:lnTo>
                  <a:pt x="2200581" y="5024964"/>
                </a:lnTo>
                <a:lnTo>
                  <a:pt x="2198380" y="5025550"/>
                </a:lnTo>
                <a:lnTo>
                  <a:pt x="2116066" y="5019568"/>
                </a:lnTo>
                <a:cubicBezTo>
                  <a:pt x="2111600" y="5017036"/>
                  <a:pt x="2059664" y="5006071"/>
                  <a:pt x="2056754" y="5002394"/>
                </a:cubicBezTo>
                <a:cubicBezTo>
                  <a:pt x="2003393" y="5014336"/>
                  <a:pt x="1998298" y="5008800"/>
                  <a:pt x="1942916" y="5005703"/>
                </a:cubicBezTo>
                <a:cubicBezTo>
                  <a:pt x="1882138" y="4994708"/>
                  <a:pt x="1836966" y="4976630"/>
                  <a:pt x="1796717" y="4970423"/>
                </a:cubicBezTo>
                <a:cubicBezTo>
                  <a:pt x="1724075" y="4959337"/>
                  <a:pt x="1636218" y="4936339"/>
                  <a:pt x="1583222" y="4931235"/>
                </a:cubicBezTo>
                <a:cubicBezTo>
                  <a:pt x="1544265" y="4950469"/>
                  <a:pt x="1556109" y="4927628"/>
                  <a:pt x="1518821" y="4927872"/>
                </a:cubicBezTo>
                <a:cubicBezTo>
                  <a:pt x="1497291" y="4925112"/>
                  <a:pt x="1483221" y="4916728"/>
                  <a:pt x="1471837" y="4914678"/>
                </a:cubicBezTo>
                <a:lnTo>
                  <a:pt x="1450515" y="4915578"/>
                </a:lnTo>
                <a:lnTo>
                  <a:pt x="1437078" y="4915016"/>
                </a:lnTo>
                <a:lnTo>
                  <a:pt x="1432462" y="4920065"/>
                </a:lnTo>
                <a:lnTo>
                  <a:pt x="1411645" y="4922952"/>
                </a:lnTo>
                <a:cubicBezTo>
                  <a:pt x="1384856" y="4920079"/>
                  <a:pt x="1306656" y="4907389"/>
                  <a:pt x="1271729" y="4902828"/>
                </a:cubicBezTo>
                <a:cubicBezTo>
                  <a:pt x="1258697" y="4896954"/>
                  <a:pt x="1213546" y="4890036"/>
                  <a:pt x="1202076" y="4895589"/>
                </a:cubicBezTo>
                <a:cubicBezTo>
                  <a:pt x="1192059" y="4895561"/>
                  <a:pt x="1182171" y="4891311"/>
                  <a:pt x="1174670" y="4898040"/>
                </a:cubicBezTo>
                <a:cubicBezTo>
                  <a:pt x="1163701" y="4905820"/>
                  <a:pt x="1136874" y="4886643"/>
                  <a:pt x="1137035" y="4897965"/>
                </a:cubicBezTo>
                <a:cubicBezTo>
                  <a:pt x="1117838" y="4884693"/>
                  <a:pt x="1091386" y="4900421"/>
                  <a:pt x="1069882" y="4901859"/>
                </a:cubicBezTo>
                <a:cubicBezTo>
                  <a:pt x="1055589" y="4889467"/>
                  <a:pt x="1024570" y="4904705"/>
                  <a:pt x="980935" y="4900090"/>
                </a:cubicBezTo>
                <a:cubicBezTo>
                  <a:pt x="947614" y="4895538"/>
                  <a:pt x="913224" y="4886405"/>
                  <a:pt x="869960" y="4874547"/>
                </a:cubicBezTo>
                <a:cubicBezTo>
                  <a:pt x="819114" y="4845820"/>
                  <a:pt x="768074" y="4839770"/>
                  <a:pt x="721345" y="4828937"/>
                </a:cubicBezTo>
                <a:cubicBezTo>
                  <a:pt x="667944" y="4819060"/>
                  <a:pt x="698286" y="4848426"/>
                  <a:pt x="635428" y="4819153"/>
                </a:cubicBezTo>
                <a:cubicBezTo>
                  <a:pt x="626286" y="4826707"/>
                  <a:pt x="617638" y="4825980"/>
                  <a:pt x="604106" y="4819994"/>
                </a:cubicBezTo>
                <a:cubicBezTo>
                  <a:pt x="583276" y="4822237"/>
                  <a:pt x="539859" y="4835097"/>
                  <a:pt x="510451" y="4832608"/>
                </a:cubicBezTo>
                <a:cubicBezTo>
                  <a:pt x="489781" y="4829929"/>
                  <a:pt x="443867" y="4807857"/>
                  <a:pt x="427656" y="4805062"/>
                </a:cubicBezTo>
                <a:cubicBezTo>
                  <a:pt x="424088" y="4806479"/>
                  <a:pt x="419580" y="4809736"/>
                  <a:pt x="413184" y="4815837"/>
                </a:cubicBezTo>
                <a:cubicBezTo>
                  <a:pt x="387673" y="4805882"/>
                  <a:pt x="379855" y="4817328"/>
                  <a:pt x="341772" y="4818825"/>
                </a:cubicBezTo>
                <a:cubicBezTo>
                  <a:pt x="327795" y="4810179"/>
                  <a:pt x="314729" y="4811964"/>
                  <a:pt x="301266" y="4817000"/>
                </a:cubicBezTo>
                <a:cubicBezTo>
                  <a:pt x="265781" y="4810886"/>
                  <a:pt x="231017" y="4816794"/>
                  <a:pt x="189886" y="4815871"/>
                </a:cubicBezTo>
                <a:cubicBezTo>
                  <a:pt x="147910" y="4802917"/>
                  <a:pt x="121702" y="4818738"/>
                  <a:pt x="77762" y="4817675"/>
                </a:cubicBezTo>
                <a:cubicBezTo>
                  <a:pt x="38733" y="4795315"/>
                  <a:pt x="44308" y="4840244"/>
                  <a:pt x="8164" y="4835320"/>
                </a:cubicBezTo>
                <a:lnTo>
                  <a:pt x="0" y="4832771"/>
                </a:lnTo>
                <a:close/>
              </a:path>
            </a:pathLst>
          </a:custGeom>
        </p:spPr>
      </p:pic>
      <p:sp>
        <p:nvSpPr>
          <p:cNvPr id="2" name="Title 1">
            <a:extLst>
              <a:ext uri="{FF2B5EF4-FFF2-40B4-BE49-F238E27FC236}">
                <a16:creationId xmlns:a16="http://schemas.microsoft.com/office/drawing/2014/main" id="{E8A495EA-7DA8-6EF9-9F0D-42BBD8CBFF83}"/>
              </a:ext>
            </a:extLst>
          </p:cNvPr>
          <p:cNvSpPr>
            <a:spLocks noGrp="1"/>
          </p:cNvSpPr>
          <p:nvPr>
            <p:ph type="ctrTitle"/>
          </p:nvPr>
        </p:nvSpPr>
        <p:spPr>
          <a:xfrm>
            <a:off x="599818" y="5234320"/>
            <a:ext cx="6931319" cy="752217"/>
          </a:xfrm>
        </p:spPr>
        <p:txBody>
          <a:bodyPr anchor="b">
            <a:normAutofit/>
          </a:bodyPr>
          <a:lstStyle/>
          <a:p>
            <a:pPr algn="l"/>
            <a:r>
              <a:rPr lang="en-US" sz="3600">
                <a:solidFill>
                  <a:schemeClr val="tx1">
                    <a:lumMod val="85000"/>
                    <a:lumOff val="15000"/>
                  </a:schemeClr>
                </a:solidFill>
              </a:rPr>
              <a:t>Thank you for your time!</a:t>
            </a:r>
          </a:p>
        </p:txBody>
      </p:sp>
      <p:sp>
        <p:nvSpPr>
          <p:cNvPr id="3" name="Subtitle 2">
            <a:extLst>
              <a:ext uri="{FF2B5EF4-FFF2-40B4-BE49-F238E27FC236}">
                <a16:creationId xmlns:a16="http://schemas.microsoft.com/office/drawing/2014/main" id="{1DF7DD83-A875-BA33-94B8-F0DFF3EC1940}"/>
              </a:ext>
            </a:extLst>
          </p:cNvPr>
          <p:cNvSpPr>
            <a:spLocks noGrp="1"/>
          </p:cNvSpPr>
          <p:nvPr>
            <p:ph type="subTitle" idx="1"/>
          </p:nvPr>
        </p:nvSpPr>
        <p:spPr>
          <a:xfrm>
            <a:off x="599819" y="6059086"/>
            <a:ext cx="6931319" cy="349725"/>
          </a:xfrm>
        </p:spPr>
        <p:txBody>
          <a:bodyPr anchor="t">
            <a:normAutofit/>
          </a:bodyPr>
          <a:lstStyle/>
          <a:p>
            <a:pPr algn="l"/>
            <a:r>
              <a:rPr lang="en-US" sz="1600">
                <a:solidFill>
                  <a:schemeClr val="tx1">
                    <a:lumMod val="85000"/>
                    <a:lumOff val="15000"/>
                  </a:schemeClr>
                </a:solidFill>
              </a:rPr>
              <a:t>Any Questions?</a:t>
            </a:r>
          </a:p>
        </p:txBody>
      </p:sp>
    </p:spTree>
    <p:extLst>
      <p:ext uri="{BB962C8B-B14F-4D97-AF65-F5344CB8AC3E}">
        <p14:creationId xmlns:p14="http://schemas.microsoft.com/office/powerpoint/2010/main" val="2783592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D82AE5-280B-A86C-031C-58B8EEE9104B}"/>
              </a:ext>
            </a:extLst>
          </p:cNvPr>
          <p:cNvSpPr>
            <a:spLocks noGrp="1"/>
          </p:cNvSpPr>
          <p:nvPr>
            <p:ph type="title"/>
          </p:nvPr>
        </p:nvSpPr>
        <p:spPr>
          <a:xfrm>
            <a:off x="761803" y="350196"/>
            <a:ext cx="4646904" cy="1624520"/>
          </a:xfrm>
        </p:spPr>
        <p:txBody>
          <a:bodyPr anchor="ctr">
            <a:normAutofit/>
          </a:bodyPr>
          <a:lstStyle/>
          <a:p>
            <a:r>
              <a:rPr lang="en-US" sz="4000"/>
              <a:t>Table of contents</a:t>
            </a:r>
          </a:p>
        </p:txBody>
      </p:sp>
      <p:sp>
        <p:nvSpPr>
          <p:cNvPr id="3" name="Content Placeholder 2">
            <a:extLst>
              <a:ext uri="{FF2B5EF4-FFF2-40B4-BE49-F238E27FC236}">
                <a16:creationId xmlns:a16="http://schemas.microsoft.com/office/drawing/2014/main" id="{7C70B1B5-CF53-A168-D48E-2F41A9FCCB34}"/>
              </a:ext>
            </a:extLst>
          </p:cNvPr>
          <p:cNvSpPr>
            <a:spLocks noGrp="1"/>
          </p:cNvSpPr>
          <p:nvPr>
            <p:ph idx="1"/>
          </p:nvPr>
        </p:nvSpPr>
        <p:spPr>
          <a:xfrm>
            <a:off x="761802" y="2743200"/>
            <a:ext cx="4646905" cy="3613149"/>
          </a:xfrm>
        </p:spPr>
        <p:txBody>
          <a:bodyPr anchor="ctr">
            <a:normAutofit/>
          </a:bodyPr>
          <a:lstStyle/>
          <a:p>
            <a:r>
              <a:rPr lang="en-US" sz="2000"/>
              <a:t>Introduction</a:t>
            </a:r>
          </a:p>
          <a:p>
            <a:r>
              <a:rPr lang="en-US" sz="2000"/>
              <a:t>Research questions (hypothesis format)</a:t>
            </a:r>
          </a:p>
          <a:p>
            <a:r>
              <a:rPr lang="en-US" sz="2000"/>
              <a:t>Findings with graphing</a:t>
            </a:r>
          </a:p>
          <a:p>
            <a:r>
              <a:rPr lang="en-US" sz="2000"/>
              <a:t>Analysis</a:t>
            </a:r>
          </a:p>
          <a:p>
            <a:r>
              <a:rPr lang="en-US" sz="2000"/>
              <a:t>Results and conclusion </a:t>
            </a:r>
          </a:p>
          <a:p>
            <a:endParaRPr lang="en-US" sz="2000"/>
          </a:p>
        </p:txBody>
      </p:sp>
      <p:pic>
        <p:nvPicPr>
          <p:cNvPr id="5" name="Picture 4" descr="Pen placed on top of a signature line">
            <a:extLst>
              <a:ext uri="{FF2B5EF4-FFF2-40B4-BE49-F238E27FC236}">
                <a16:creationId xmlns:a16="http://schemas.microsoft.com/office/drawing/2014/main" id="{3E246DE8-B977-CED4-92F4-C6786B76E441}"/>
              </a:ext>
            </a:extLst>
          </p:cNvPr>
          <p:cNvPicPr>
            <a:picLocks noChangeAspect="1"/>
          </p:cNvPicPr>
          <p:nvPr/>
        </p:nvPicPr>
        <p:blipFill>
          <a:blip r:embed="rId2"/>
          <a:srcRect l="40601" r="-2" b="-2"/>
          <a:stretch/>
        </p:blipFill>
        <p:spPr>
          <a:xfrm>
            <a:off x="6096000" y="1"/>
            <a:ext cx="6102825" cy="6858000"/>
          </a:xfrm>
          <a:prstGeom prst="rect">
            <a:avLst/>
          </a:prstGeom>
        </p:spPr>
      </p:pic>
    </p:spTree>
    <p:extLst>
      <p:ext uri="{BB962C8B-B14F-4D97-AF65-F5344CB8AC3E}">
        <p14:creationId xmlns:p14="http://schemas.microsoft.com/office/powerpoint/2010/main" val="2846137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4E219BB7-A6FF-FFF7-96ED-EF5A50DBE8CD}"/>
              </a:ext>
            </a:extLst>
          </p:cNvPr>
          <p:cNvPicPr>
            <a:picLocks noChangeAspect="1"/>
          </p:cNvPicPr>
          <p:nvPr/>
        </p:nvPicPr>
        <p:blipFill>
          <a:blip r:embed="rId3">
            <a:alphaModFix amt="35000"/>
          </a:blip>
          <a:srcRect t="26095" b="615"/>
          <a:stretch/>
        </p:blipFill>
        <p:spPr>
          <a:xfrm>
            <a:off x="20" y="10"/>
            <a:ext cx="12191980" cy="6857990"/>
          </a:xfrm>
          <a:prstGeom prst="rect">
            <a:avLst/>
          </a:prstGeom>
        </p:spPr>
      </p:pic>
      <p:sp>
        <p:nvSpPr>
          <p:cNvPr id="2" name="Title 1">
            <a:extLst>
              <a:ext uri="{FF2B5EF4-FFF2-40B4-BE49-F238E27FC236}">
                <a16:creationId xmlns:a16="http://schemas.microsoft.com/office/drawing/2014/main" id="{1DF49E33-119F-8558-806A-17B8B168FF1D}"/>
              </a:ext>
            </a:extLst>
          </p:cNvPr>
          <p:cNvSpPr>
            <a:spLocks noGrp="1"/>
          </p:cNvSpPr>
          <p:nvPr>
            <p:ph type="title"/>
          </p:nvPr>
        </p:nvSpPr>
        <p:spPr>
          <a:xfrm>
            <a:off x="838200" y="365125"/>
            <a:ext cx="10515600" cy="1325563"/>
          </a:xfrm>
        </p:spPr>
        <p:txBody>
          <a:bodyPr>
            <a:normAutofit/>
          </a:bodyPr>
          <a:lstStyle/>
          <a:p>
            <a:r>
              <a:rPr lang="en-US">
                <a:solidFill>
                  <a:srgbClr val="FFFFFF"/>
                </a:solidFill>
              </a:rPr>
              <a:t>Introduction</a:t>
            </a:r>
          </a:p>
        </p:txBody>
      </p:sp>
      <p:graphicFrame>
        <p:nvGraphicFramePr>
          <p:cNvPr id="5" name="Content Placeholder 2">
            <a:extLst>
              <a:ext uri="{FF2B5EF4-FFF2-40B4-BE49-F238E27FC236}">
                <a16:creationId xmlns:a16="http://schemas.microsoft.com/office/drawing/2014/main" id="{A5A69CFF-ED32-D09C-05FA-07A3786285E5}"/>
              </a:ext>
            </a:extLst>
          </p:cNvPr>
          <p:cNvGraphicFramePr>
            <a:graphicFrameLocks noGrp="1"/>
          </p:cNvGraphicFramePr>
          <p:nvPr>
            <p:ph idx="1"/>
            <p:extLst>
              <p:ext uri="{D42A27DB-BD31-4B8C-83A1-F6EECF244321}">
                <p14:modId xmlns:p14="http://schemas.microsoft.com/office/powerpoint/2010/main" val="247237943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84929534"/>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eriodic table of elements">
            <a:extLst>
              <a:ext uri="{FF2B5EF4-FFF2-40B4-BE49-F238E27FC236}">
                <a16:creationId xmlns:a16="http://schemas.microsoft.com/office/drawing/2014/main" id="{CADA8B09-D091-A3CA-586E-996F997D1BF3}"/>
              </a:ext>
            </a:extLst>
          </p:cNvPr>
          <p:cNvPicPr>
            <a:picLocks noChangeAspect="1"/>
          </p:cNvPicPr>
          <p:nvPr/>
        </p:nvPicPr>
        <p:blipFill>
          <a:blip r:embed="rId2">
            <a:alphaModFix amt="40000"/>
          </a:blip>
          <a:srcRect t="15413"/>
          <a:stretch/>
        </p:blipFill>
        <p:spPr>
          <a:xfrm>
            <a:off x="20" y="10"/>
            <a:ext cx="12191979" cy="6857990"/>
          </a:xfrm>
          <a:prstGeom prst="rect">
            <a:avLst/>
          </a:prstGeom>
        </p:spPr>
      </p:pic>
      <p:sp>
        <p:nvSpPr>
          <p:cNvPr id="2" name="Title 1">
            <a:extLst>
              <a:ext uri="{FF2B5EF4-FFF2-40B4-BE49-F238E27FC236}">
                <a16:creationId xmlns:a16="http://schemas.microsoft.com/office/drawing/2014/main" id="{D344DC73-D3EE-FDA1-406B-D3AC986CCA28}"/>
              </a:ext>
            </a:extLst>
          </p:cNvPr>
          <p:cNvSpPr>
            <a:spLocks noGrp="1"/>
          </p:cNvSpPr>
          <p:nvPr>
            <p:ph type="title"/>
          </p:nvPr>
        </p:nvSpPr>
        <p:spPr>
          <a:xfrm>
            <a:off x="841249" y="941832"/>
            <a:ext cx="10506456" cy="2057400"/>
          </a:xfrm>
        </p:spPr>
        <p:txBody>
          <a:bodyPr anchor="b">
            <a:normAutofit/>
          </a:bodyPr>
          <a:lstStyle/>
          <a:p>
            <a:r>
              <a:rPr lang="en-US" sz="5000">
                <a:solidFill>
                  <a:schemeClr val="bg1"/>
                </a:solidFill>
              </a:rPr>
              <a:t>Limitations of Data</a:t>
            </a:r>
          </a:p>
        </p:txBody>
      </p:sp>
      <p:sp>
        <p:nvSpPr>
          <p:cNvPr id="12" name="Rectangle 1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1EDB48E6-747A-E81C-5093-00E733D56C2B}"/>
              </a:ext>
            </a:extLst>
          </p:cNvPr>
          <p:cNvSpPr>
            <a:spLocks noGrp="1"/>
          </p:cNvSpPr>
          <p:nvPr>
            <p:ph idx="1"/>
          </p:nvPr>
        </p:nvSpPr>
        <p:spPr>
          <a:xfrm>
            <a:off x="841248" y="3502152"/>
            <a:ext cx="10506456" cy="2670048"/>
          </a:xfrm>
        </p:spPr>
        <p:txBody>
          <a:bodyPr>
            <a:normAutofit/>
          </a:bodyPr>
          <a:lstStyle/>
          <a:p>
            <a:r>
              <a:rPr lang="en-US" sz="2000">
                <a:solidFill>
                  <a:schemeClr val="bg1"/>
                </a:solidFill>
                <a:effectLst/>
                <a:latin typeface="Times New Roman" panose="02020603050405020304" pitchFamily="18" charset="0"/>
              </a:rPr>
              <a:t>1. </a:t>
            </a:r>
            <a:r>
              <a:rPr lang="en-US" sz="2000" b="1">
                <a:solidFill>
                  <a:schemeClr val="bg1"/>
                </a:solidFill>
                <a:effectLst/>
                <a:latin typeface=".SF NS"/>
              </a:rPr>
              <a:t>Limited Features</a:t>
            </a:r>
            <a:r>
              <a:rPr lang="en-US" sz="2000">
                <a:solidFill>
                  <a:schemeClr val="bg1"/>
                </a:solidFill>
                <a:effectLst/>
                <a:latin typeface=".SF NS"/>
              </a:rPr>
              <a:t>: Lacks key factors like proximity to amenities or crime rates.</a:t>
            </a:r>
          </a:p>
          <a:p>
            <a:r>
              <a:rPr lang="en-US" sz="2000">
                <a:solidFill>
                  <a:schemeClr val="bg1"/>
                </a:solidFill>
                <a:effectLst/>
                <a:latin typeface="Times New Roman" panose="02020603050405020304" pitchFamily="18" charset="0"/>
              </a:rPr>
              <a:t>2. </a:t>
            </a:r>
            <a:r>
              <a:rPr lang="en-US" sz="2000" b="1">
                <a:solidFill>
                  <a:schemeClr val="bg1"/>
                </a:solidFill>
                <a:effectLst/>
                <a:latin typeface=".SF NS"/>
              </a:rPr>
              <a:t>Outdated Data</a:t>
            </a:r>
            <a:r>
              <a:rPr lang="en-US" sz="2000">
                <a:solidFill>
                  <a:schemeClr val="bg1"/>
                </a:solidFill>
                <a:effectLst/>
                <a:latin typeface=".SF NS"/>
              </a:rPr>
              <a:t>: May not reflect current market trends.</a:t>
            </a:r>
          </a:p>
          <a:p>
            <a:r>
              <a:rPr lang="en-US" sz="2000">
                <a:solidFill>
                  <a:schemeClr val="bg1"/>
                </a:solidFill>
                <a:effectLst/>
                <a:latin typeface="Times New Roman" panose="02020603050405020304" pitchFamily="18" charset="0"/>
              </a:rPr>
              <a:t>3. </a:t>
            </a:r>
            <a:r>
              <a:rPr lang="en-US" sz="2000" b="1">
                <a:solidFill>
                  <a:schemeClr val="bg1"/>
                </a:solidFill>
                <a:effectLst/>
                <a:latin typeface=".SF NS"/>
              </a:rPr>
              <a:t>Missing Data</a:t>
            </a:r>
            <a:r>
              <a:rPr lang="en-US" sz="2000">
                <a:solidFill>
                  <a:schemeClr val="bg1"/>
                </a:solidFill>
                <a:effectLst/>
                <a:latin typeface=".SF NS"/>
              </a:rPr>
              <a:t>: Missing values can reduce model accuracy.</a:t>
            </a:r>
          </a:p>
          <a:p>
            <a:r>
              <a:rPr lang="en-US" sz="2000">
                <a:solidFill>
                  <a:schemeClr val="bg1"/>
                </a:solidFill>
                <a:effectLst/>
                <a:latin typeface="Times New Roman" panose="02020603050405020304" pitchFamily="18" charset="0"/>
              </a:rPr>
              <a:t>4. </a:t>
            </a:r>
            <a:r>
              <a:rPr lang="en-US" sz="2000" b="1">
                <a:solidFill>
                  <a:schemeClr val="bg1"/>
                </a:solidFill>
                <a:effectLst/>
                <a:latin typeface=".SF NS"/>
              </a:rPr>
              <a:t>Regional Bias</a:t>
            </a:r>
            <a:r>
              <a:rPr lang="en-US" sz="2000">
                <a:solidFill>
                  <a:schemeClr val="bg1"/>
                </a:solidFill>
                <a:effectLst/>
                <a:latin typeface=".SF NS"/>
              </a:rPr>
              <a:t>: Data may be skewed toward specific locations.</a:t>
            </a:r>
          </a:p>
          <a:p>
            <a:r>
              <a:rPr lang="en-US" sz="2000">
                <a:solidFill>
                  <a:schemeClr val="bg1"/>
                </a:solidFill>
                <a:effectLst/>
                <a:latin typeface="Times New Roman" panose="02020603050405020304" pitchFamily="18" charset="0"/>
              </a:rPr>
              <a:t>5. </a:t>
            </a:r>
            <a:r>
              <a:rPr lang="en-US" sz="2000" b="1">
                <a:solidFill>
                  <a:schemeClr val="bg1"/>
                </a:solidFill>
                <a:effectLst/>
                <a:latin typeface=".SF NS"/>
              </a:rPr>
              <a:t>Multicollinearity</a:t>
            </a:r>
            <a:r>
              <a:rPr lang="en-US" sz="2000">
                <a:solidFill>
                  <a:schemeClr val="bg1"/>
                </a:solidFill>
                <a:effectLst/>
                <a:latin typeface=".SF NS"/>
              </a:rPr>
              <a:t>: Correlated features could affect model performance.</a:t>
            </a:r>
          </a:p>
          <a:p>
            <a:r>
              <a:rPr lang="en-US" sz="2000">
                <a:solidFill>
                  <a:schemeClr val="bg1"/>
                </a:solidFill>
                <a:effectLst/>
                <a:latin typeface="Times New Roman" panose="02020603050405020304" pitchFamily="18" charset="0"/>
              </a:rPr>
              <a:t>6. </a:t>
            </a:r>
            <a:r>
              <a:rPr lang="en-US" sz="2000" b="1">
                <a:solidFill>
                  <a:schemeClr val="bg1"/>
                </a:solidFill>
                <a:effectLst/>
                <a:latin typeface=".SF NS"/>
              </a:rPr>
              <a:t>Wide Year Range</a:t>
            </a:r>
            <a:r>
              <a:rPr lang="en-US" sz="2000">
                <a:solidFill>
                  <a:schemeClr val="bg1"/>
                </a:solidFill>
                <a:effectLst/>
                <a:latin typeface=".SF NS"/>
              </a:rPr>
              <a:t>: Comparing homes across different eras may be challenging.</a:t>
            </a:r>
          </a:p>
        </p:txBody>
      </p:sp>
    </p:spTree>
    <p:extLst>
      <p:ext uri="{BB962C8B-B14F-4D97-AF65-F5344CB8AC3E}">
        <p14:creationId xmlns:p14="http://schemas.microsoft.com/office/powerpoint/2010/main" val="19249699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2659FDB4-FCBE-4A89-B46D-43D4FA544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313"/>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B49B1F70-C42B-EE48-41AF-45A8EFA597DD}"/>
              </a:ext>
            </a:extLst>
          </p:cNvPr>
          <p:cNvSpPr>
            <a:spLocks noGrp="1"/>
          </p:cNvSpPr>
          <p:nvPr>
            <p:ph type="title"/>
          </p:nvPr>
        </p:nvSpPr>
        <p:spPr>
          <a:xfrm>
            <a:off x="479394" y="1070800"/>
            <a:ext cx="3939688" cy="5583126"/>
          </a:xfrm>
        </p:spPr>
        <p:txBody>
          <a:bodyPr>
            <a:normAutofit/>
          </a:bodyPr>
          <a:lstStyle/>
          <a:p>
            <a:pPr algn="r"/>
            <a:r>
              <a:rPr lang="en-US" sz="6200"/>
              <a:t>Hypothesis Testing</a:t>
            </a:r>
          </a:p>
        </p:txBody>
      </p:sp>
      <p:cxnSp>
        <p:nvCxnSpPr>
          <p:cNvPr id="26" name="Straight Connector 25">
            <a:extLst>
              <a:ext uri="{FF2B5EF4-FFF2-40B4-BE49-F238E27FC236}">
                <a16:creationId xmlns:a16="http://schemas.microsoft.com/office/drawing/2014/main" id="{C8F51B3F-8331-4E4A-AE96-D47B1006EE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8053" y="1132114"/>
            <a:ext cx="0" cy="5717573"/>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graphicFrame>
        <p:nvGraphicFramePr>
          <p:cNvPr id="19" name="Content Placeholder 2">
            <a:extLst>
              <a:ext uri="{FF2B5EF4-FFF2-40B4-BE49-F238E27FC236}">
                <a16:creationId xmlns:a16="http://schemas.microsoft.com/office/drawing/2014/main" id="{4359C4AF-24DD-E303-F551-207DDCB983C7}"/>
              </a:ext>
            </a:extLst>
          </p:cNvPr>
          <p:cNvGraphicFramePr>
            <a:graphicFrameLocks noGrp="1"/>
          </p:cNvGraphicFramePr>
          <p:nvPr>
            <p:ph idx="1"/>
            <p:extLst>
              <p:ext uri="{D42A27DB-BD31-4B8C-83A1-F6EECF244321}">
                <p14:modId xmlns:p14="http://schemas.microsoft.com/office/powerpoint/2010/main" val="4236559563"/>
              </p:ext>
            </p:extLst>
          </p:nvPr>
        </p:nvGraphicFramePr>
        <p:xfrm>
          <a:off x="5108535" y="1070800"/>
          <a:ext cx="6245265" cy="55893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059299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2B741-DEEA-4BDC-49FF-96EE61DDAED4}"/>
              </a:ext>
            </a:extLst>
          </p:cNvPr>
          <p:cNvSpPr>
            <a:spLocks noGrp="1"/>
          </p:cNvSpPr>
          <p:nvPr>
            <p:ph type="title"/>
          </p:nvPr>
        </p:nvSpPr>
        <p:spPr>
          <a:xfrm>
            <a:off x="6823878" y="741391"/>
            <a:ext cx="4491821" cy="1616203"/>
          </a:xfrm>
        </p:spPr>
        <p:txBody>
          <a:bodyPr anchor="b">
            <a:normAutofit/>
          </a:bodyPr>
          <a:lstStyle/>
          <a:p>
            <a:r>
              <a:rPr lang="en-US" sz="3200"/>
              <a:t>Frequency of house conditions</a:t>
            </a:r>
          </a:p>
        </p:txBody>
      </p:sp>
      <p:pic>
        <p:nvPicPr>
          <p:cNvPr id="5" name="Picture 4" descr="Figures of houses in different position and sizes">
            <a:extLst>
              <a:ext uri="{FF2B5EF4-FFF2-40B4-BE49-F238E27FC236}">
                <a16:creationId xmlns:a16="http://schemas.microsoft.com/office/drawing/2014/main" id="{ED48EB9C-4606-7269-1C76-9F4A26DBC86F}"/>
              </a:ext>
            </a:extLst>
          </p:cNvPr>
          <p:cNvPicPr>
            <a:picLocks noChangeAspect="1"/>
          </p:cNvPicPr>
          <p:nvPr/>
        </p:nvPicPr>
        <p:blipFill>
          <a:blip r:embed="rId2"/>
          <a:srcRect l="16253" r="33747"/>
          <a:stretch/>
        </p:blipFill>
        <p:spPr>
          <a:xfrm>
            <a:off x="20" y="10"/>
            <a:ext cx="6095980" cy="6857990"/>
          </a:xfrm>
          <a:prstGeom prst="rect">
            <a:avLst/>
          </a:prstGeom>
        </p:spPr>
      </p:pic>
      <p:grpSp>
        <p:nvGrpSpPr>
          <p:cNvPr id="9" name="Group 8">
            <a:extLst>
              <a:ext uri="{FF2B5EF4-FFF2-40B4-BE49-F238E27FC236}">
                <a16:creationId xmlns:a16="http://schemas.microsoft.com/office/drawing/2014/main" id="{5EFBDE31-BB3E-6CFC-23CD-B5976DA384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3362" cy="6858000"/>
            <a:chOff x="12068638" y="0"/>
            <a:chExt cx="123362" cy="6858000"/>
          </a:xfrm>
        </p:grpSpPr>
        <p:sp>
          <p:nvSpPr>
            <p:cNvPr id="10" name="Rectangle 9">
              <a:extLst>
                <a:ext uri="{FF2B5EF4-FFF2-40B4-BE49-F238E27FC236}">
                  <a16:creationId xmlns:a16="http://schemas.microsoft.com/office/drawing/2014/main" id="{180A60EC-72BB-121F-556A-E2837FD99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91A2FAE-D41C-FF5D-B0A0-7808248EDC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4139706"/>
              <a:ext cx="123362" cy="2718294"/>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7" name="Content Placeholder 6">
            <a:extLst>
              <a:ext uri="{FF2B5EF4-FFF2-40B4-BE49-F238E27FC236}">
                <a16:creationId xmlns:a16="http://schemas.microsoft.com/office/drawing/2014/main" id="{1939CED5-4FA0-FB41-4AA8-56B019F7FF70}"/>
              </a:ext>
            </a:extLst>
          </p:cNvPr>
          <p:cNvGraphicFramePr>
            <a:graphicFrameLocks noGrp="1"/>
          </p:cNvGraphicFramePr>
          <p:nvPr>
            <p:ph idx="1"/>
            <p:extLst>
              <p:ext uri="{D42A27DB-BD31-4B8C-83A1-F6EECF244321}">
                <p14:modId xmlns:p14="http://schemas.microsoft.com/office/powerpoint/2010/main" val="4057455001"/>
              </p:ext>
            </p:extLst>
          </p:nvPr>
        </p:nvGraphicFramePr>
        <p:xfrm>
          <a:off x="6824663" y="2533650"/>
          <a:ext cx="4491037" cy="344805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1205235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DE38609-A745-B3AD-7501-F8F808FAADDB}"/>
              </a:ext>
            </a:extLst>
          </p:cNvPr>
          <p:cNvSpPr>
            <a:spLocks noGrp="1"/>
          </p:cNvSpPr>
          <p:nvPr>
            <p:ph type="title"/>
          </p:nvPr>
        </p:nvSpPr>
        <p:spPr>
          <a:xfrm>
            <a:off x="761803" y="350196"/>
            <a:ext cx="4646904" cy="1624520"/>
          </a:xfrm>
        </p:spPr>
        <p:txBody>
          <a:bodyPr anchor="ctr">
            <a:normAutofit/>
          </a:bodyPr>
          <a:lstStyle/>
          <a:p>
            <a:r>
              <a:rPr lang="en-US" sz="4000" dirty="0"/>
              <a:t>Refinement of Data frame</a:t>
            </a:r>
          </a:p>
        </p:txBody>
      </p:sp>
      <p:pic>
        <p:nvPicPr>
          <p:cNvPr id="4" name="Content Placeholder 3">
            <a:extLst>
              <a:ext uri="{FF2B5EF4-FFF2-40B4-BE49-F238E27FC236}">
                <a16:creationId xmlns:a16="http://schemas.microsoft.com/office/drawing/2014/main" id="{61424018-E0A2-E375-D2BC-FE3E25F4139C}"/>
              </a:ext>
            </a:extLst>
          </p:cNvPr>
          <p:cNvPicPr>
            <a:picLocks noGrp="1" noChangeAspect="1"/>
          </p:cNvPicPr>
          <p:nvPr>
            <p:ph idx="1"/>
          </p:nvPr>
        </p:nvPicPr>
        <p:blipFill>
          <a:blip r:embed="rId2"/>
          <a:stretch>
            <a:fillRect/>
          </a:stretch>
        </p:blipFill>
        <p:spPr>
          <a:xfrm>
            <a:off x="762000" y="2997629"/>
            <a:ext cx="4646613" cy="3104291"/>
          </a:xfrm>
          <a:prstGeom prst="rect">
            <a:avLst/>
          </a:prstGeom>
        </p:spPr>
      </p:pic>
      <p:pic>
        <p:nvPicPr>
          <p:cNvPr id="5" name="Picture 4" descr="Stock exchange numbers">
            <a:extLst>
              <a:ext uri="{FF2B5EF4-FFF2-40B4-BE49-F238E27FC236}">
                <a16:creationId xmlns:a16="http://schemas.microsoft.com/office/drawing/2014/main" id="{B02CA5D6-FAC6-7788-59BB-69EE0ABD37F3}"/>
              </a:ext>
            </a:extLst>
          </p:cNvPr>
          <p:cNvPicPr>
            <a:picLocks noChangeAspect="1"/>
          </p:cNvPicPr>
          <p:nvPr/>
        </p:nvPicPr>
        <p:blipFill>
          <a:blip r:embed="rId3"/>
          <a:srcRect l="21040" r="19559" b="-2"/>
          <a:stretch/>
        </p:blipFill>
        <p:spPr>
          <a:xfrm>
            <a:off x="6096000" y="1"/>
            <a:ext cx="6102825" cy="6858000"/>
          </a:xfrm>
          <a:prstGeom prst="rect">
            <a:avLst/>
          </a:prstGeom>
        </p:spPr>
      </p:pic>
    </p:spTree>
    <p:extLst>
      <p:ext uri="{BB962C8B-B14F-4D97-AF65-F5344CB8AC3E}">
        <p14:creationId xmlns:p14="http://schemas.microsoft.com/office/powerpoint/2010/main" val="16336898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0F624-1DD8-351C-A1DD-B3C71A46B254}"/>
              </a:ext>
            </a:extLst>
          </p:cNvPr>
          <p:cNvSpPr>
            <a:spLocks noGrp="1"/>
          </p:cNvSpPr>
          <p:nvPr>
            <p:ph type="title"/>
          </p:nvPr>
        </p:nvSpPr>
        <p:spPr>
          <a:xfrm>
            <a:off x="6417733" y="399097"/>
            <a:ext cx="5291663" cy="698183"/>
          </a:xfrm>
        </p:spPr>
        <p:txBody>
          <a:bodyPr anchor="b">
            <a:normAutofit fontScale="90000"/>
          </a:bodyPr>
          <a:lstStyle/>
          <a:p>
            <a:r>
              <a:rPr lang="en-US" sz="4000" dirty="0"/>
              <a:t>Percentage of houses in each location</a:t>
            </a:r>
          </a:p>
        </p:txBody>
      </p:sp>
      <p:pic>
        <p:nvPicPr>
          <p:cNvPr id="6" name="Picture 5">
            <a:extLst>
              <a:ext uri="{FF2B5EF4-FFF2-40B4-BE49-F238E27FC236}">
                <a16:creationId xmlns:a16="http://schemas.microsoft.com/office/drawing/2014/main" id="{BBEA5445-5C67-1D1F-7D36-D40FFFF8E7EC}"/>
              </a:ext>
            </a:extLst>
          </p:cNvPr>
          <p:cNvPicPr>
            <a:picLocks noChangeAspect="1"/>
          </p:cNvPicPr>
          <p:nvPr/>
        </p:nvPicPr>
        <p:blipFill>
          <a:blip r:embed="rId2"/>
          <a:srcRect l="35693" r="4959" b="-2"/>
          <a:stretch/>
        </p:blipFill>
        <p:spPr>
          <a:xfrm>
            <a:off x="2" y="1587"/>
            <a:ext cx="6095999" cy="6856413"/>
          </a:xfrm>
          <a:custGeom>
            <a:avLst/>
            <a:gdLst/>
            <a:ahLst/>
            <a:cxnLst/>
            <a:rect l="l" t="t" r="r" b="b"/>
            <a:pathLst>
              <a:path w="6649908" h="6856413">
                <a:moveTo>
                  <a:pt x="0" y="0"/>
                </a:moveTo>
                <a:lnTo>
                  <a:pt x="6559859" y="0"/>
                </a:lnTo>
                <a:lnTo>
                  <a:pt x="6572145" y="79394"/>
                </a:lnTo>
                <a:cubicBezTo>
                  <a:pt x="6857782" y="2230562"/>
                  <a:pt x="6243159" y="4473353"/>
                  <a:pt x="6528796" y="6624522"/>
                </a:cubicBezTo>
                <a:lnTo>
                  <a:pt x="6564680" y="6856413"/>
                </a:lnTo>
                <a:lnTo>
                  <a:pt x="0" y="6856413"/>
                </a:lnTo>
                <a:close/>
              </a:path>
            </a:pathLst>
          </a:custGeom>
        </p:spPr>
      </p:pic>
      <p:graphicFrame>
        <p:nvGraphicFramePr>
          <p:cNvPr id="5" name="Content Placeholder 2">
            <a:extLst>
              <a:ext uri="{FF2B5EF4-FFF2-40B4-BE49-F238E27FC236}">
                <a16:creationId xmlns:a16="http://schemas.microsoft.com/office/drawing/2014/main" id="{47DD2071-A019-6FBD-A2C3-58CDDFD26C8A}"/>
              </a:ext>
            </a:extLst>
          </p:cNvPr>
          <p:cNvGraphicFramePr>
            <a:graphicFrameLocks noGrp="1"/>
          </p:cNvGraphicFramePr>
          <p:nvPr>
            <p:ph idx="1"/>
            <p:extLst>
              <p:ext uri="{D42A27DB-BD31-4B8C-83A1-F6EECF244321}">
                <p14:modId xmlns:p14="http://schemas.microsoft.com/office/powerpoint/2010/main" val="3378657299"/>
              </p:ext>
            </p:extLst>
          </p:nvPr>
        </p:nvGraphicFramePr>
        <p:xfrm>
          <a:off x="6417734" y="2614612"/>
          <a:ext cx="5291663" cy="37528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Picture 3">
            <a:extLst>
              <a:ext uri="{FF2B5EF4-FFF2-40B4-BE49-F238E27FC236}">
                <a16:creationId xmlns:a16="http://schemas.microsoft.com/office/drawing/2014/main" id="{D816C760-46C6-D866-1F79-CB4D3F8128FB}"/>
              </a:ext>
            </a:extLst>
          </p:cNvPr>
          <p:cNvPicPr>
            <a:picLocks noChangeAspect="1"/>
          </p:cNvPicPr>
          <p:nvPr/>
        </p:nvPicPr>
        <p:blipFill>
          <a:blip r:embed="rId8"/>
          <a:stretch>
            <a:fillRect/>
          </a:stretch>
        </p:blipFill>
        <p:spPr>
          <a:xfrm>
            <a:off x="9063564" y="748188"/>
            <a:ext cx="2651760" cy="1564099"/>
          </a:xfrm>
          <a:prstGeom prst="rect">
            <a:avLst/>
          </a:prstGeom>
        </p:spPr>
      </p:pic>
    </p:spTree>
    <p:extLst>
      <p:ext uri="{BB962C8B-B14F-4D97-AF65-F5344CB8AC3E}">
        <p14:creationId xmlns:p14="http://schemas.microsoft.com/office/powerpoint/2010/main" val="32357244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99FAC-BDC3-8A03-ADD9-DD50A669D07C}"/>
              </a:ext>
            </a:extLst>
          </p:cNvPr>
          <p:cNvSpPr>
            <a:spLocks noGrp="1"/>
          </p:cNvSpPr>
          <p:nvPr>
            <p:ph type="title"/>
          </p:nvPr>
        </p:nvSpPr>
        <p:spPr>
          <a:xfrm>
            <a:off x="803129" y="681037"/>
            <a:ext cx="10515600" cy="1325563"/>
          </a:xfrm>
        </p:spPr>
        <p:txBody>
          <a:bodyPr>
            <a:normAutofit fontScale="90000"/>
          </a:bodyPr>
          <a:lstStyle/>
          <a:p>
            <a:r>
              <a:rPr lang="en-US" b="1" i="0" dirty="0">
                <a:solidFill>
                  <a:srgbClr val="1D1C1D"/>
                </a:solidFill>
                <a:effectLst/>
                <a:latin typeface="Slack-Lato"/>
              </a:rPr>
              <a:t>What are the key factors that influence house prices the most?</a:t>
            </a:r>
            <a:br>
              <a:rPr lang="en-US" b="1" i="0" dirty="0">
                <a:solidFill>
                  <a:srgbClr val="1D1C1D"/>
                </a:solidFill>
                <a:effectLst/>
                <a:latin typeface="Slack-Lato"/>
              </a:rPr>
            </a:br>
            <a:r>
              <a:rPr lang="en-US" sz="1800" b="1" kern="100" dirty="0">
                <a:effectLst/>
                <a:latin typeface="Aptos" panose="020B0004020202020204" pitchFamily="34" charset="0"/>
                <a:ea typeface="Aptos" panose="020B0004020202020204" pitchFamily="34" charset="0"/>
                <a:cs typeface="Times New Roman" panose="02020603050405020304" pitchFamily="18" charset="0"/>
              </a:rPr>
              <a:t>How do the number of floors in a house correlate with its price?</a:t>
            </a:r>
            <a:br>
              <a:rPr lang="en-US" sz="1800" kern="100" dirty="0">
                <a:effectLst/>
                <a:latin typeface="Aptos" panose="020B0004020202020204" pitchFamily="34" charset="0"/>
                <a:ea typeface="Aptos" panose="020B0004020202020204" pitchFamily="34" charset="0"/>
                <a:cs typeface="Times New Roman" panose="02020603050405020304" pitchFamily="18" charset="0"/>
              </a:rPr>
            </a:br>
            <a:br>
              <a:rPr lang="en-US" b="1" i="0" dirty="0">
                <a:solidFill>
                  <a:srgbClr val="1D1C1D"/>
                </a:solidFill>
                <a:effectLst/>
                <a:latin typeface="Slack-Lato"/>
              </a:rPr>
            </a:br>
            <a:endParaRPr lang="en-US" dirty="0"/>
          </a:p>
        </p:txBody>
      </p:sp>
      <p:sp>
        <p:nvSpPr>
          <p:cNvPr id="7" name="Content Placeholder 6">
            <a:extLst>
              <a:ext uri="{FF2B5EF4-FFF2-40B4-BE49-F238E27FC236}">
                <a16:creationId xmlns:a16="http://schemas.microsoft.com/office/drawing/2014/main" id="{8BDB62D3-5228-D733-5547-C4E7882879EB}"/>
              </a:ext>
            </a:extLst>
          </p:cNvPr>
          <p:cNvSpPr>
            <a:spLocks noGrp="1"/>
          </p:cNvSpPr>
          <p:nvPr>
            <p:ph sz="half" idx="1"/>
          </p:nvPr>
        </p:nvSpPr>
        <p:spPr/>
        <p:txBody>
          <a:bodyPr/>
          <a:lstStyle/>
          <a:p>
            <a:endParaRPr lang="en-US"/>
          </a:p>
        </p:txBody>
      </p:sp>
      <p:sp>
        <p:nvSpPr>
          <p:cNvPr id="8" name="Content Placeholder 7">
            <a:extLst>
              <a:ext uri="{FF2B5EF4-FFF2-40B4-BE49-F238E27FC236}">
                <a16:creationId xmlns:a16="http://schemas.microsoft.com/office/drawing/2014/main" id="{CB8DDD76-E50F-7C2F-DA3D-807CE5549B52}"/>
              </a:ext>
            </a:extLst>
          </p:cNvPr>
          <p:cNvSpPr>
            <a:spLocks noGrp="1"/>
          </p:cNvSpPr>
          <p:nvPr>
            <p:ph sz="half" idx="2"/>
          </p:nvPr>
        </p:nvSpPr>
        <p:spPr/>
        <p:txBody>
          <a:bodyPr/>
          <a:lstStyle/>
          <a:p>
            <a:endParaRPr lang="en-US"/>
          </a:p>
        </p:txBody>
      </p:sp>
      <p:pic>
        <p:nvPicPr>
          <p:cNvPr id="5" name="Picture 4">
            <a:extLst>
              <a:ext uri="{FF2B5EF4-FFF2-40B4-BE49-F238E27FC236}">
                <a16:creationId xmlns:a16="http://schemas.microsoft.com/office/drawing/2014/main" id="{23ADC892-78B5-BD62-BADF-D1178FA31971}"/>
              </a:ext>
            </a:extLst>
          </p:cNvPr>
          <p:cNvPicPr>
            <a:picLocks noChangeAspect="1"/>
          </p:cNvPicPr>
          <p:nvPr/>
        </p:nvPicPr>
        <p:blipFill>
          <a:blip r:embed="rId2"/>
          <a:stretch>
            <a:fillRect/>
          </a:stretch>
        </p:blipFill>
        <p:spPr>
          <a:xfrm>
            <a:off x="241222" y="1747669"/>
            <a:ext cx="5708436" cy="4429294"/>
          </a:xfrm>
          <a:prstGeom prst="rect">
            <a:avLst/>
          </a:prstGeom>
        </p:spPr>
      </p:pic>
      <p:pic>
        <p:nvPicPr>
          <p:cNvPr id="6" name="Picture 5">
            <a:extLst>
              <a:ext uri="{FF2B5EF4-FFF2-40B4-BE49-F238E27FC236}">
                <a16:creationId xmlns:a16="http://schemas.microsoft.com/office/drawing/2014/main" id="{0CFDC2A1-1440-3568-469A-C2D1E8B7848A}"/>
              </a:ext>
            </a:extLst>
          </p:cNvPr>
          <p:cNvPicPr>
            <a:picLocks noChangeAspect="1"/>
          </p:cNvPicPr>
          <p:nvPr/>
        </p:nvPicPr>
        <p:blipFill>
          <a:blip r:embed="rId3"/>
          <a:stretch>
            <a:fillRect/>
          </a:stretch>
        </p:blipFill>
        <p:spPr>
          <a:xfrm>
            <a:off x="6172200" y="1825625"/>
            <a:ext cx="5917630" cy="4351338"/>
          </a:xfrm>
          <a:prstGeom prst="rect">
            <a:avLst/>
          </a:prstGeom>
        </p:spPr>
      </p:pic>
    </p:spTree>
    <p:extLst>
      <p:ext uri="{BB962C8B-B14F-4D97-AF65-F5344CB8AC3E}">
        <p14:creationId xmlns:p14="http://schemas.microsoft.com/office/powerpoint/2010/main" val="3319429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536</TotalTime>
  <Words>641</Words>
  <Application>Microsoft Macintosh PowerPoint</Application>
  <PresentationFormat>Widescreen</PresentationFormat>
  <Paragraphs>71</Paragraphs>
  <Slides>14</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.SF NS</vt:lpstr>
      <vt:lpstr>Aptos</vt:lpstr>
      <vt:lpstr>Aptos Display</vt:lpstr>
      <vt:lpstr>Arial</vt:lpstr>
      <vt:lpstr>Calibri</vt:lpstr>
      <vt:lpstr>Helvetica Neue</vt:lpstr>
      <vt:lpstr>Slack-Lato</vt:lpstr>
      <vt:lpstr>Times New Roman</vt:lpstr>
      <vt:lpstr>Office Theme</vt:lpstr>
      <vt:lpstr>Project 1 – Housing Price Predictions</vt:lpstr>
      <vt:lpstr>Table of contents</vt:lpstr>
      <vt:lpstr>Introduction</vt:lpstr>
      <vt:lpstr>Limitations of Data</vt:lpstr>
      <vt:lpstr>Hypothesis Testing</vt:lpstr>
      <vt:lpstr>Frequency of house conditions</vt:lpstr>
      <vt:lpstr>Refinement of Data frame</vt:lpstr>
      <vt:lpstr>Percentage of houses in each location</vt:lpstr>
      <vt:lpstr>What are the key factors that influence house prices the most? How do the number of floors in a house correlate with its price?  </vt:lpstr>
      <vt:lpstr>How does the location impact the median house prices? </vt:lpstr>
      <vt:lpstr>What is the relationship between the number of bedrooms and bathrooms and the house price? </vt:lpstr>
      <vt:lpstr>Is there a significant price difference between houses with garages versus those without? </vt:lpstr>
      <vt:lpstr>PowerPoint Presentation</vt:lpstr>
      <vt:lpstr>Thank you for your time!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1 – Housing Price Predictions</dc:title>
  <dc:creator>Faisal Dernawi</dc:creator>
  <cp:lastModifiedBy>Christ Chapel</cp:lastModifiedBy>
  <cp:revision>6</cp:revision>
  <dcterms:created xsi:type="dcterms:W3CDTF">2024-10-22T14:09:12Z</dcterms:created>
  <dcterms:modified xsi:type="dcterms:W3CDTF">2024-10-23T19:54:16Z</dcterms:modified>
</cp:coreProperties>
</file>

<file path=docProps/thumbnail.jpeg>
</file>